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5.xml.rels" ContentType="application/vnd.openxmlformats-package.relationships+xml"/>
  <Override PartName="/ppt/slideMasters/_rels/slideMaster2.xml.rels" ContentType="application/vnd.openxmlformats-package.relationships+xml"/>
  <Override PartName="/ppt/slideMasters/_rels/slideMaster4.xml.rels" ContentType="application/vnd.openxmlformats-package.relationships+xml"/>
  <Override PartName="/ppt/slideMasters/_rels/slideMaster1.xml.rels" ContentType="application/vnd.openxmlformats-package.relationships+xml"/>
  <Override PartName="/ppt/slideMasters/_rels/slideMaster3.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_rels/presentation.xml.rels" ContentType="application/vnd.openxmlformats-package.relationships+xml"/>
  <Override PartName="/ppt/media/image26.jpeg" ContentType="image/jpeg"/>
  <Override PartName="/ppt/media/image23.jpeg" ContentType="image/jpeg"/>
  <Override PartName="/ppt/media/image12.png" ContentType="image/png"/>
  <Override PartName="/ppt/media/image22.png" ContentType="image/png"/>
  <Override PartName="/ppt/media/image21.png" ContentType="image/png"/>
  <Override PartName="/ppt/media/image20.png" ContentType="image/png"/>
  <Override PartName="/ppt/media/image36.jpeg" ContentType="image/jpeg"/>
  <Override PartName="/ppt/media/image18.png" ContentType="image/png"/>
  <Override PartName="/ppt/media/image6.jpeg" ContentType="image/jpeg"/>
  <Override PartName="/ppt/media/image16.png" ContentType="image/png"/>
  <Override PartName="/ppt/media/image49.jpeg" ContentType="image/jpeg"/>
  <Override PartName="/ppt/media/image15.png" ContentType="image/png"/>
  <Override PartName="/ppt/media/image14.jpeg" ContentType="image/jpeg"/>
  <Override PartName="/ppt/media/image54.png" ContentType="image/png"/>
  <Override PartName="/ppt/media/image24.png" ContentType="image/png"/>
  <Override PartName="/ppt/media/image1.png" ContentType="image/png"/>
  <Override PartName="/ppt/media/image31.png" ContentType="image/png"/>
  <Override PartName="/ppt/media/image25.png" ContentType="image/png"/>
  <Override PartName="/ppt/media/image19.jpeg" ContentType="image/jpeg"/>
  <Override PartName="/ppt/media/image42.jpeg" ContentType="image/jpeg"/>
  <Override PartName="/ppt/media/image2.png" ContentType="image/png"/>
  <Override PartName="/ppt/media/image17.jpeg" ContentType="image/jpeg"/>
  <Override PartName="/ppt/media/image3.png" ContentType="image/png"/>
  <Override PartName="/ppt/media/image33.png" ContentType="image/png"/>
  <Override PartName="/ppt/media/image27.png" ContentType="image/png"/>
  <Override PartName="/ppt/media/image30.png" ContentType="image/png"/>
  <Override PartName="/ppt/media/image10.jpeg" ContentType="image/jpeg"/>
  <Override PartName="/ppt/media/image28.png" ContentType="image/png"/>
  <Override PartName="/ppt/media/image29.jpeg" ContentType="image/jpeg"/>
  <Override PartName="/ppt/media/image44.png" ContentType="image/png"/>
  <Override PartName="/ppt/media/image45.jpeg" ContentType="image/jpeg"/>
  <Override PartName="/ppt/media/image46.png" ContentType="image/png"/>
  <Override PartName="/ppt/media/image43.png" ContentType="image/png"/>
  <Override PartName="/ppt/media/image53.jpeg" ContentType="image/jpeg"/>
  <Override PartName="/ppt/media/image47.jpeg" ContentType="image/jpeg"/>
  <Override PartName="/ppt/media/image50.png" ContentType="image/png"/>
  <Override PartName="/ppt/media/image11.png" ContentType="image/png"/>
  <Override PartName="/ppt/media/image48.png" ContentType="image/png"/>
  <Override PartName="/ppt/media/image13.png" ContentType="image/png"/>
  <Override PartName="/ppt/media/image32.jpeg" ContentType="image/jpeg"/>
  <Override PartName="/ppt/media/image5.png" ContentType="image/png"/>
  <Override PartName="/ppt/media/image35.png" ContentType="image/png"/>
  <Override PartName="/ppt/media/image51.png" ContentType="image/png"/>
  <Override PartName="/ppt/media/image40.png" ContentType="image/png"/>
  <Override PartName="/ppt/media/image8.jpeg" ContentType="image/jpeg"/>
  <Override PartName="/ppt/media/image39.jpeg" ContentType="image/jpeg"/>
  <Override PartName="/ppt/media/image38.png" ContentType="image/png"/>
  <Override PartName="/ppt/media/image52.png" ContentType="image/png"/>
  <Override PartName="/ppt/media/image41.png" ContentType="image/png"/>
  <Override PartName="/ppt/media/image9.png" ContentType="image/png"/>
  <Override PartName="/ppt/media/image4.png" ContentType="image/png"/>
  <Override PartName="/ppt/media/image34.png" ContentType="image/png"/>
  <Override PartName="/ppt/media/image37.png" ContentType="image/png"/>
  <Override PartName="/ppt/media/image7.png" ContentType="image/png"/>
  <Override PartName="/ppt/slideLayouts/_rels/slideLayout52.xml.rels" ContentType="application/vnd.openxmlformats-package.relationships+xml"/>
  <Override PartName="/ppt/slideLayouts/_rels/slideLayout14.xml.rels" ContentType="application/vnd.openxmlformats-package.relationships+xml"/>
  <Override PartName="/ppt/slideLayouts/_rels/slideLayout30.xml.rels" ContentType="application/vnd.openxmlformats-package.relationships+xml"/>
  <Override PartName="/ppt/slideLayouts/_rels/slideLayout38.xml.rels" ContentType="application/vnd.openxmlformats-package.relationships+xml"/>
  <Override PartName="/ppt/slideLayouts/_rels/slideLayout45.xml.rels" ContentType="application/vnd.openxmlformats-package.relationships+xml"/>
  <Override PartName="/ppt/slideLayouts/_rels/slideLayout23.xml.rels" ContentType="application/vnd.openxmlformats-package.relationships+xml"/>
  <Override PartName="/ppt/slideLayouts/_rels/slideLayout19.xml.rels" ContentType="application/vnd.openxmlformats-package.relationships+xml"/>
  <Override PartName="/ppt/slideLayouts/_rels/slideLayout13.xml.rels" ContentType="application/vnd.openxmlformats-package.relationships+xml"/>
  <Override PartName="/ppt/slideLayouts/_rels/slideLayout31.xml.rels" ContentType="application/vnd.openxmlformats-package.relationships+xml"/>
  <Override PartName="/ppt/slideLayouts/_rels/slideLayout15.xml.rels" ContentType="application/vnd.openxmlformats-package.relationships+xml"/>
  <Override PartName="/ppt/slideLayouts/_rels/slideLayout24.xml.rels" ContentType="application/vnd.openxmlformats-package.relationships+xml"/>
  <Override PartName="/ppt/slideLayouts/_rels/slideLayout9.xml.rels" ContentType="application/vnd.openxmlformats-package.relationships+xml"/>
  <Override PartName="/ppt/slideLayouts/_rels/slideLayout3.xml.rels" ContentType="application/vnd.openxmlformats-package.relationships+xml"/>
  <Override PartName="/ppt/slideLayouts/_rels/slideLayout32.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11.xml.rels" ContentType="application/vnd.openxmlformats-package.relationships+xml"/>
  <Override PartName="/ppt/slideLayouts/_rels/slideLayout17.xml.rels" ContentType="application/vnd.openxmlformats-package.relationships+xml"/>
  <Override PartName="/ppt/slideLayouts/_rels/slideLayout21.xml.rels" ContentType="application/vnd.openxmlformats-package.relationships+xml"/>
  <Override PartName="/ppt/slideLayouts/_rels/slideLayout36.xml.rels" ContentType="application/vnd.openxmlformats-package.relationships+xml"/>
  <Override PartName="/ppt/slideLayouts/_rels/slideLayout43.xml.rels" ContentType="application/vnd.openxmlformats-package.relationships+xml"/>
  <Override PartName="/ppt/slideLayouts/_rels/slideLayout27.xml.rels" ContentType="application/vnd.openxmlformats-package.relationships+xml"/>
  <Override PartName="/ppt/slideLayouts/_rels/slideLayout41.xml.rels" ContentType="application/vnd.openxmlformats-package.relationships+xml"/>
  <Override PartName="/ppt/slideLayouts/_rels/slideLayout49.xml.rels" ContentType="application/vnd.openxmlformats-package.relationships+xml"/>
  <Override PartName="/ppt/slideLayouts/_rels/slideLayout34.xml.rels" ContentType="application/vnd.openxmlformats-package.relationships+xml"/>
  <Override PartName="/ppt/slideLayouts/_rels/slideLayout50.xml.rels" ContentType="application/vnd.openxmlformats-package.relationships+xml"/>
  <Override PartName="/ppt/slideLayouts/_rels/slideLayout47.xml.rels" ContentType="application/vnd.openxmlformats-package.relationships+xml"/>
  <Override PartName="/ppt/slideLayouts/_rels/slideLayout54.xml.rels" ContentType="application/vnd.openxmlformats-package.relationships+xml"/>
  <Override PartName="/ppt/slideLayouts/_rels/slideLayout12.xml.rels" ContentType="application/vnd.openxmlformats-package.relationships+xml"/>
  <Override PartName="/ppt/slideLayouts/_rels/slideLayout29.xml.rels" ContentType="application/vnd.openxmlformats-package.relationships+xml"/>
  <Override PartName="/ppt/slideLayouts/_rels/slideLayout33.xml.rels" ContentType="application/vnd.openxmlformats-package.relationships+xml"/>
  <Override PartName="/ppt/slideLayouts/_rels/slideLayout48.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55.xml.rels" ContentType="application/vnd.openxmlformats-package.relationships+xml"/>
  <Override PartName="/ppt/slideLayouts/_rels/slideLayout18.xml.rels" ContentType="application/vnd.openxmlformats-package.relationships+xml"/>
  <Override PartName="/ppt/slideLayouts/_rels/slideLayout22.xml.rels" ContentType="application/vnd.openxmlformats-package.relationships+xml"/>
  <Override PartName="/ppt/slideLayouts/_rels/slideLayout28.xml.rels" ContentType="application/vnd.openxmlformats-package.relationships+xml"/>
  <Override PartName="/ppt/slideLayouts/_rels/slideLayout37.xml.rels" ContentType="application/vnd.openxmlformats-package.relationships+xml"/>
  <Override PartName="/ppt/slideLayouts/_rels/slideLayout44.xml.rels" ContentType="application/vnd.openxmlformats-package.relationships+xml"/>
  <Override PartName="/ppt/slideLayouts/_rels/slideLayout10.xml.rels" ContentType="application/vnd.openxmlformats-package.relationships+xml"/>
  <Override PartName="/ppt/slideLayouts/_rels/slideLayout59.xml.rels" ContentType="application/vnd.openxmlformats-package.relationships+xml"/>
  <Override PartName="/ppt/slideLayouts/_rels/slideLayout56.xml.rels" ContentType="application/vnd.openxmlformats-package.relationships+xml"/>
  <Override PartName="/ppt/slideLayouts/_rels/slideLayout60.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57.xml.rels" ContentType="application/vnd.openxmlformats-package.relationships+xml"/>
  <Override PartName="/ppt/slideLayouts/_rels/slideLayout16.xml.rels" ContentType="application/vnd.openxmlformats-package.relationships+xml"/>
  <Override PartName="/ppt/slideLayouts/_rels/slideLayout20.xml.rels" ContentType="application/vnd.openxmlformats-package.relationships+xml"/>
  <Override PartName="/ppt/slideLayouts/_rels/slideLayout35.xml.rels" ContentType="application/vnd.openxmlformats-package.relationships+xml"/>
  <Override PartName="/ppt/slideLayouts/_rels/slideLayout42.xml.rels" ContentType="application/vnd.openxmlformats-package.relationships+xml"/>
  <Override PartName="/ppt/slideLayouts/_rels/slideLayout51.xml.rels" ContentType="application/vnd.openxmlformats-package.relationships+xml"/>
  <Override PartName="/ppt/slideLayouts/_rels/slideLayout58.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46.xml.rels" ContentType="application/vnd.openxmlformats-package.relationships+xml"/>
  <Override PartName="/ppt/slideLayouts/_rels/slideLayout53.xml.rels" ContentType="application/vnd.openxmlformats-package.relationships+xml"/>
  <Override PartName="/ppt/slideLayouts/slideLayout56.xml" ContentType="application/vnd.openxmlformats-officedocument.presentationml.slideLayout+xml"/>
  <Override PartName="/ppt/slideLayouts/slideLayout13.xml" ContentType="application/vnd.openxmlformats-officedocument.presentationml.slideLayout+xml"/>
  <Override PartName="/ppt/slideLayouts/slideLayout48.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49.xml" ContentType="application/vnd.openxmlformats-officedocument.presentationml.slideLayout+xml"/>
  <Override PartName="/ppt/slideLayouts/slideLayout10.xml" ContentType="application/vnd.openxmlformats-officedocument.presentationml.slideLayout+xml"/>
  <Override PartName="/ppt/slideLayouts/slideLayout47.xml" ContentType="application/vnd.openxmlformats-officedocument.presentationml.slideLayout+xml"/>
  <Override PartName="/ppt/slideLayouts/slideLayout9.xml" ContentType="application/vnd.openxmlformats-officedocument.presentationml.slideLayout+xml"/>
  <Override PartName="/ppt/slideLayouts/slideLayout29.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59.xml" ContentType="application/vnd.openxmlformats-officedocument.presentationml.slideLayout+xml"/>
  <Override PartName="/ppt/slideLayouts/slideLayout22.xml" ContentType="application/vnd.openxmlformats-officedocument.presentationml.slideLayout+xml"/>
  <Override PartName="/ppt/slideLayouts/slideLayout28.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xml" ContentType="application/vnd.openxmlformats-officedocument.presentationml.slideLayout+xml"/>
  <Override PartName="/ppt/slideLayouts/slideLayout21.xml" ContentType="application/vnd.openxmlformats-officedocument.presentationml.slideLayout+xml"/>
  <Override PartName="/ppt/slideLayouts/slideLayout58.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9.xml" ContentType="application/vnd.openxmlformats-officedocument.presentationml.slideLayout+xml"/>
  <Override PartName="/ppt/slideLayouts/slideLayout57.xml" ContentType="application/vnd.openxmlformats-officedocument.presentationml.slideLayout+xml"/>
  <Override PartName="/ppt/slideLayouts/slideLayout20.xml" ContentType="application/vnd.openxmlformats-officedocument.presentationml.slideLayout+xml"/>
  <Override PartName="/ppt/slideLayouts/slideLayout23.xml" ContentType="application/vnd.openxmlformats-officedocument.presentationml.slideLayout+xml"/>
  <Override PartName="/ppt/slideLayouts/slideLayout60.xml" ContentType="application/vnd.openxmlformats-officedocument.presentationml.slideLayout+xml"/>
  <Override PartName="/ppt/slideLayouts/slideLayout18.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2.xml" ContentType="application/vnd.openxmlformats-officedocument.presentationml.slideLayout+xml"/>
  <Override PartName="/ppt/slideLayouts/slideLayout40.xml" ContentType="application/vnd.openxmlformats-officedocument.presentationml.slideLayout+xml"/>
  <Override PartName="/ppt/slideLayouts/slideLayout3.xml" ContentType="application/vnd.openxmlformats-officedocument.presentationml.slideLayout+xml"/>
  <Override PartName="/ppt/slideLayouts/slideLayout41.xml" ContentType="application/vnd.openxmlformats-officedocument.presentationml.slideLayout+xml"/>
  <Override PartName="/ppt/slideLayouts/slideLayout4.xml" ContentType="application/vnd.openxmlformats-officedocument.presentationml.slideLayout+xml"/>
  <Override PartName="/ppt/slideLayouts/slideLayout42.xml" ContentType="application/vnd.openxmlformats-officedocument.presentationml.slideLayout+xml"/>
  <Override PartName="/ppt/slideLayouts/slideLayout5.xml" ContentType="application/vnd.openxmlformats-officedocument.presentationml.slideLayout+xml"/>
  <Override PartName="/ppt/slideLayouts/slideLayout43.xml" ContentType="application/vnd.openxmlformats-officedocument.presentationml.slideLayout+xml"/>
  <Override PartName="/ppt/slideLayouts/slideLayout6.xml" ContentType="application/vnd.openxmlformats-officedocument.presentationml.slideLayout+xml"/>
  <Override PartName="/ppt/slideLayouts/slideLayout44.xml" ContentType="application/vnd.openxmlformats-officedocument.presentationml.slideLayout+xml"/>
  <Override PartName="/ppt/slideLayouts/slideLayout7.xml" ContentType="application/vnd.openxmlformats-officedocument.presentationml.slideLayout+xml"/>
  <Override PartName="/ppt/slideLayouts/slideLayout45.xml" ContentType="application/vnd.openxmlformats-officedocument.presentationml.slideLayout+xml"/>
  <Override PartName="/ppt/slideLayouts/slideLayout8.xml" ContentType="application/vnd.openxmlformats-officedocument.presentationml.slideLayout+xml"/>
  <Override PartName="/ppt/slideLayouts/slideLayout46.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charts/chart5.xml" ContentType="application/vnd.openxmlformats-officedocument.drawingml.chart+xml"/>
  <Override PartName="/ppt/charts/chart6.xml" ContentType="application/vnd.openxmlformats-officedocument.drawingml.chart+xml"/>
  <Override PartName="/ppt/presProps.xml" ContentType="application/vnd.openxmlformats-officedocument.presentationml.presPro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3.xml.rels" ContentType="application/vnd.openxmlformats-package.relationships+xml"/>
  <Override PartName="/ppt/slides/_rels/slide16.xml.rels" ContentType="application/vnd.openxmlformats-package.relationships+xml"/>
  <Override PartName="/ppt/slides/_rels/slide12.xml.rels" ContentType="application/vnd.openxmlformats-package.relationships+xml"/>
  <Override PartName="/ppt/slides/_rels/slide15.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14.xml.rels" ContentType="application/vnd.openxmlformats-package.relationships+xml"/>
  <Override PartName="/ppt/slides/_rels/slide17.xml.rels" ContentType="application/vnd.openxmlformats-package.relationships+xml"/>
  <Override PartName="/ppt/slides/_rels/slide1.xml.rels" ContentType="application/vnd.openxmlformats-package.relationships+xml"/>
  <Override PartName="/ppt/slides/_rels/slide4.xml.rels" ContentType="application/vnd.openxmlformats-package.relationships+xml"/>
  <Override PartName="/ppt/slides/_rels/slide2.xml.rels" ContentType="application/vnd.openxmlformats-package.relationships+xml"/>
  <Override PartName="/ppt/slides/_rels/slide5.xml.rels" ContentType="application/vnd.openxmlformats-package.relationships+xml"/>
  <Override PartName="/ppt/slides/_rels/slide3.xml.rels" ContentType="application/vnd.openxmlformats-package.relationships+xml"/>
  <Override PartName="/ppt/slides/slide16.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presProps" Target="presProps.xml"/>
</Relationships>
</file>

<file path=ppt/charts/chart5.xml><?xml version="1.0" encoding="utf-8"?>
<c:chartSpace xmlns:c="http://schemas.openxmlformats.org/drawingml/2006/chart" xmlns:a="http://schemas.openxmlformats.org/drawingml/2006/main" xmlns:r="http://schemas.openxmlformats.org/officeDocument/2006/relationships">
  <c:lang val="en-US"/>
  <c:roundedCorners val="0"/>
  <c:chart>
    <c:autoTitleDeleted val="1"/>
    <c:plotArea>
      <c:doughnutChart>
        <c:varyColors val="1"/>
        <c:ser>
          <c:idx val="0"/>
          <c:order val="0"/>
          <c:tx>
            <c:strRef>
              <c:f>label 0</c:f>
              <c:strCache>
                <c:ptCount val="1"/>
                <c:pt idx="0">
                  <c:v>Sales</c:v>
                </c:pt>
              </c:strCache>
            </c:strRef>
          </c:tx>
          <c:spPr>
            <a:solidFill>
              <a:srgbClr val="00b0f0"/>
            </a:solidFill>
            <a:ln w="0">
              <a:noFill/>
            </a:ln>
          </c:spPr>
          <c:explosion val="0"/>
          <c:dPt>
            <c:idx val="0"/>
            <c:spPr>
              <a:solidFill>
                <a:srgbClr val="8397b1"/>
              </a:solidFill>
              <a:ln w="0">
                <a:noFill/>
              </a:ln>
            </c:spPr>
          </c:dPt>
          <c:dPt>
            <c:idx val="1"/>
            <c:spPr>
              <a:solidFill>
                <a:srgbClr val="ef3425"/>
              </a:solidFill>
              <a:ln w="0">
                <a:noFill/>
              </a:ln>
            </c:spPr>
          </c:dPt>
          <c:dPt>
            <c:idx val="2"/>
            <c:spPr>
              <a:solidFill>
                <a:srgbClr val="a5a5a5"/>
              </a:solidFill>
              <a:ln w="0">
                <a:noFill/>
              </a:ln>
            </c:spPr>
          </c:dPt>
          <c:dPt>
            <c:idx val="3"/>
            <c:spPr>
              <a:solidFill>
                <a:srgbClr val="548235"/>
              </a:solidFill>
              <a:ln w="0">
                <a:noFill/>
              </a:ln>
            </c:spPr>
          </c:dPt>
          <c:dLbls>
            <c:dLbl>
              <c:idx val="0"/>
              <c:txPr>
                <a:bodyPr wrap="square"/>
                <a:lstStyle/>
                <a:p>
                  <a:pPr>
                    <a:defRPr b="0" lang="en-GB" sz="1800" spc="-1" strike="noStrike">
                      <a:solidFill>
                        <a:srgbClr val="000000"/>
                      </a:solidFill>
                      <a:latin typeface="Calibri"/>
                      <a:ea typeface="DejaVu Sans"/>
                    </a:defRPr>
                  </a:pPr>
                </a:p>
              </c:txPr>
              <c:showLegendKey val="0"/>
              <c:showVal val="0"/>
              <c:showCatName val="0"/>
              <c:showSerName val="0"/>
              <c:showPercent val="0"/>
              <c:separator>; </c:separator>
            </c:dLbl>
            <c:dLbl>
              <c:idx val="1"/>
              <c:txPr>
                <a:bodyPr wrap="square"/>
                <a:lstStyle/>
                <a:p>
                  <a:pPr>
                    <a:defRPr b="0" lang="en-GB" sz="1800" spc="-1" strike="noStrike">
                      <a:solidFill>
                        <a:srgbClr val="000000"/>
                      </a:solidFill>
                      <a:latin typeface="Calibri"/>
                      <a:ea typeface="DejaVu Sans"/>
                    </a:defRPr>
                  </a:pPr>
                </a:p>
              </c:txPr>
              <c:showLegendKey val="0"/>
              <c:showVal val="0"/>
              <c:showCatName val="0"/>
              <c:showSerName val="0"/>
              <c:showPercent val="0"/>
              <c:separator>; </c:separator>
            </c:dLbl>
            <c:dLbl>
              <c:idx val="2"/>
              <c:txPr>
                <a:bodyPr wrap="square"/>
                <a:lstStyle/>
                <a:p>
                  <a:pPr>
                    <a:defRPr b="0" lang="en-GB" sz="1800" spc="-1" strike="noStrike">
                      <a:solidFill>
                        <a:srgbClr val="000000"/>
                      </a:solidFill>
                      <a:latin typeface="Calibri"/>
                      <a:ea typeface="DejaVu Sans"/>
                    </a:defRPr>
                  </a:pPr>
                </a:p>
              </c:txPr>
              <c:showLegendKey val="0"/>
              <c:showVal val="0"/>
              <c:showCatName val="0"/>
              <c:showSerName val="0"/>
              <c:showPercent val="0"/>
              <c:separator>; </c:separator>
            </c:dLbl>
            <c:dLbl>
              <c:idx val="3"/>
              <c:txPr>
                <a:bodyPr wrap="square"/>
                <a:lstStyle/>
                <a:p>
                  <a:pPr>
                    <a:defRPr b="0" lang="en-GB" sz="1800" spc="-1" strike="noStrike">
                      <a:solidFill>
                        <a:srgbClr val="000000"/>
                      </a:solidFill>
                      <a:latin typeface="Calibri"/>
                      <a:ea typeface="DejaVu Sans"/>
                    </a:defRPr>
                  </a:pPr>
                </a:p>
              </c:txPr>
              <c:showLegendKey val="0"/>
              <c:showVal val="0"/>
              <c:showCatName val="0"/>
              <c:showSerName val="0"/>
              <c:showPercent val="0"/>
              <c:separator>; </c:separator>
            </c:dLbl>
            <c:txPr>
              <a:bodyPr wrap="square"/>
              <a:lstStyle/>
              <a:p>
                <a:pPr>
                  <a:defRPr b="0" lang="en-GB" sz="1800" spc="-1" strike="noStrike">
                    <a:solidFill>
                      <a:srgbClr val="000000"/>
                    </a:solidFill>
                    <a:latin typeface="Calibri"/>
                    <a:ea typeface="DejaVu Sans"/>
                  </a:defRPr>
                </a:pPr>
              </a:p>
            </c:txPr>
            <c:showLegendKey val="0"/>
            <c:showVal val="0"/>
            <c:showCatName val="0"/>
            <c:showSerName val="0"/>
            <c:showPercent val="0"/>
            <c:separator>; </c:separator>
            <c:showLeaderLines val="0"/>
          </c:dLbls>
          <c:cat>
            <c:strRef>
              <c:f>categories</c:f>
              <c:strCache>
                <c:ptCount val="4"/>
                <c:pt idx="0">
                  <c:v>1st Qtr</c:v>
                </c:pt>
                <c:pt idx="1">
                  <c:v>2nd Qtr</c:v>
                </c:pt>
                <c:pt idx="2">
                  <c:v>3rd Qtr</c:v>
                </c:pt>
                <c:pt idx="3">
                  <c:v>4th Qtr</c:v>
                </c:pt>
              </c:strCache>
            </c:strRef>
          </c:cat>
          <c:val>
            <c:numRef>
              <c:f>0</c:f>
              <c:numCache>
                <c:formatCode>General</c:formatCode>
                <c:ptCount val="4"/>
                <c:pt idx="0">
                  <c:v>6.2</c:v>
                </c:pt>
                <c:pt idx="1">
                  <c:v>4.1</c:v>
                </c:pt>
                <c:pt idx="2">
                  <c:v>0</c:v>
                </c:pt>
                <c:pt idx="3">
                  <c:v>0</c:v>
                </c:pt>
              </c:numCache>
            </c:numRef>
          </c:val>
        </c:ser>
        <c:firstSliceAng val="0"/>
        <c:holeSize val="50"/>
      </c:doughnutChart>
      <c:spPr>
        <a:solidFill>
          <a:srgbClr val="ffffff"/>
        </a:solidFill>
        <a:ln w="0">
          <a:noFill/>
        </a:ln>
      </c:spPr>
    </c:plotArea>
    <c:plotVisOnly val="1"/>
    <c:dispBlanksAs val="gap"/>
  </c:chart>
  <c:spPr>
    <a:noFill/>
    <a:ln w="9360">
      <a:solidFill>
        <a:srgbClr val="d9d9d9"/>
      </a:solidFill>
      <a:round/>
    </a:ln>
  </c:spPr>
</c:chartSpace>
</file>

<file path=ppt/charts/chart6.xml><?xml version="1.0" encoding="utf-8"?>
<c:chartSpace xmlns:c="http://schemas.openxmlformats.org/drawingml/2006/chart" xmlns:a="http://schemas.openxmlformats.org/drawingml/2006/main" xmlns:r="http://schemas.openxmlformats.org/officeDocument/2006/relationships">
  <c:lang val="en-US"/>
  <c:roundedCorners val="0"/>
  <c:chart>
    <c:autoTitleDeleted val="1"/>
    <c:plotArea>
      <c:doughnutChart>
        <c:varyColors val="1"/>
        <c:ser>
          <c:idx val="0"/>
          <c:order val="0"/>
          <c:tx>
            <c:strRef>
              <c:f>label 0</c:f>
              <c:strCache>
                <c:ptCount val="1"/>
                <c:pt idx="0">
                  <c:v>Sales</c:v>
                </c:pt>
              </c:strCache>
            </c:strRef>
          </c:tx>
          <c:spPr>
            <a:solidFill>
              <a:srgbClr val="00b0f0"/>
            </a:solidFill>
            <a:ln w="0">
              <a:noFill/>
            </a:ln>
          </c:spPr>
          <c:explosion val="0"/>
          <c:dPt>
            <c:idx val="0"/>
            <c:spPr>
              <a:solidFill>
                <a:srgbClr val="548235"/>
              </a:solidFill>
              <a:ln w="0">
                <a:noFill/>
              </a:ln>
            </c:spPr>
          </c:dPt>
          <c:dPt>
            <c:idx val="1"/>
            <c:spPr>
              <a:solidFill>
                <a:srgbClr val="00b0f0"/>
              </a:solidFill>
              <a:ln w="0">
                <a:noFill/>
              </a:ln>
            </c:spPr>
          </c:dPt>
          <c:dPt>
            <c:idx val="2"/>
            <c:spPr>
              <a:solidFill>
                <a:srgbClr val="2c3749"/>
              </a:solidFill>
              <a:ln w="0">
                <a:noFill/>
              </a:ln>
            </c:spPr>
          </c:dPt>
          <c:dPt>
            <c:idx val="3"/>
            <c:spPr>
              <a:solidFill>
                <a:srgbClr val="44546b"/>
              </a:solidFill>
              <a:ln w="0">
                <a:noFill/>
              </a:ln>
            </c:spPr>
          </c:dPt>
          <c:dLbls>
            <c:dLbl>
              <c:idx val="0"/>
              <c:txPr>
                <a:bodyPr wrap="square"/>
                <a:lstStyle/>
                <a:p>
                  <a:pPr>
                    <a:defRPr b="0" lang="en-GB" sz="1800" spc="-1" strike="noStrike">
                      <a:solidFill>
                        <a:srgbClr val="000000"/>
                      </a:solidFill>
                      <a:latin typeface="Calibri"/>
                      <a:ea typeface="DejaVu Sans"/>
                    </a:defRPr>
                  </a:pPr>
                </a:p>
              </c:txPr>
              <c:showLegendKey val="0"/>
              <c:showVal val="0"/>
              <c:showCatName val="0"/>
              <c:showSerName val="0"/>
              <c:showPercent val="0"/>
              <c:separator>; </c:separator>
            </c:dLbl>
            <c:dLbl>
              <c:idx val="1"/>
              <c:txPr>
                <a:bodyPr wrap="square"/>
                <a:lstStyle/>
                <a:p>
                  <a:pPr>
                    <a:defRPr b="0" lang="en-GB" sz="1800" spc="-1" strike="noStrike">
                      <a:solidFill>
                        <a:srgbClr val="000000"/>
                      </a:solidFill>
                      <a:latin typeface="Calibri"/>
                      <a:ea typeface="DejaVu Sans"/>
                    </a:defRPr>
                  </a:pPr>
                </a:p>
              </c:txPr>
              <c:showLegendKey val="0"/>
              <c:showVal val="0"/>
              <c:showCatName val="0"/>
              <c:showSerName val="0"/>
              <c:showPercent val="0"/>
              <c:separator>; </c:separator>
            </c:dLbl>
            <c:dLbl>
              <c:idx val="2"/>
              <c:txPr>
                <a:bodyPr wrap="square"/>
                <a:lstStyle/>
                <a:p>
                  <a:pPr>
                    <a:defRPr b="0" lang="en-GB" sz="1800" spc="-1" strike="noStrike">
                      <a:solidFill>
                        <a:srgbClr val="000000"/>
                      </a:solidFill>
                      <a:latin typeface="Calibri"/>
                      <a:ea typeface="DejaVu Sans"/>
                    </a:defRPr>
                  </a:pPr>
                </a:p>
              </c:txPr>
              <c:showLegendKey val="0"/>
              <c:showVal val="0"/>
              <c:showCatName val="0"/>
              <c:showSerName val="0"/>
              <c:showPercent val="0"/>
              <c:separator>; </c:separator>
            </c:dLbl>
            <c:dLbl>
              <c:idx val="3"/>
              <c:txPr>
                <a:bodyPr wrap="square"/>
                <a:lstStyle/>
                <a:p>
                  <a:pPr>
                    <a:defRPr b="0" lang="en-GB" sz="1800" spc="-1" strike="noStrike">
                      <a:solidFill>
                        <a:srgbClr val="000000"/>
                      </a:solidFill>
                      <a:latin typeface="Calibri"/>
                      <a:ea typeface="DejaVu Sans"/>
                    </a:defRPr>
                  </a:pPr>
                </a:p>
              </c:txPr>
              <c:showLegendKey val="0"/>
              <c:showVal val="0"/>
              <c:showCatName val="0"/>
              <c:showSerName val="0"/>
              <c:showPercent val="0"/>
              <c:separator>; </c:separator>
            </c:dLbl>
            <c:txPr>
              <a:bodyPr wrap="square"/>
              <a:lstStyle/>
              <a:p>
                <a:pPr>
                  <a:defRPr b="0" lang="en-GB" sz="1800" spc="-1" strike="noStrike">
                    <a:solidFill>
                      <a:srgbClr val="000000"/>
                    </a:solidFill>
                    <a:latin typeface="Calibri"/>
                    <a:ea typeface="DejaVu Sans"/>
                  </a:defRPr>
                </a:pPr>
              </a:p>
            </c:txPr>
            <c:showLegendKey val="0"/>
            <c:showVal val="0"/>
            <c:showCatName val="0"/>
            <c:showSerName val="0"/>
            <c:showPercent val="0"/>
            <c:separator>; </c:separator>
            <c:showLeaderLines val="0"/>
          </c:dLbls>
          <c:cat>
            <c:strRef>
              <c:f>categories</c:f>
              <c:strCache>
                <c:ptCount val="4"/>
                <c:pt idx="0">
                  <c:v>1st Qtr</c:v>
                </c:pt>
                <c:pt idx="1">
                  <c:v>2nd Qtr</c:v>
                </c:pt>
                <c:pt idx="2">
                  <c:v>3rd Qtr</c:v>
                </c:pt>
                <c:pt idx="3">
                  <c:v>4th Qtr</c:v>
                </c:pt>
              </c:strCache>
            </c:strRef>
          </c:cat>
          <c:val>
            <c:numRef>
              <c:f>0</c:f>
              <c:numCache>
                <c:formatCode>General</c:formatCode>
                <c:ptCount val="4"/>
                <c:pt idx="0">
                  <c:v>0</c:v>
                </c:pt>
                <c:pt idx="1">
                  <c:v>0</c:v>
                </c:pt>
                <c:pt idx="2">
                  <c:v>2.8</c:v>
                </c:pt>
                <c:pt idx="3">
                  <c:v>5.5</c:v>
                </c:pt>
              </c:numCache>
            </c:numRef>
          </c:val>
        </c:ser>
        <c:firstSliceAng val="0"/>
        <c:holeSize val="50"/>
      </c:doughnutChart>
      <c:spPr>
        <a:solidFill>
          <a:srgbClr val="ffffff"/>
        </a:solidFill>
        <a:ln w="0">
          <a:noFill/>
        </a:ln>
      </c:spPr>
    </c:plotArea>
    <c:plotVisOnly val="1"/>
    <c:dispBlanksAs val="gap"/>
  </c:chart>
  <c:spPr>
    <a:noFill/>
    <a:ln w="9360">
      <a:solidFill>
        <a:srgbClr val="d9d9d9"/>
      </a:solidFill>
      <a:round/>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5"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fr-FR" sz="3200" spc="-1" strike="noStrike">
              <a:solidFill>
                <a:srgbClr val="ffffff"/>
              </a:solid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7"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fr-FR" sz="3200" spc="-1" strike="noStrike">
              <a:solidFill>
                <a:srgbClr val="ffffff"/>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20"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2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2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24"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26"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27"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2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3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3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32"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34"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35"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36"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37"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38"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39"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45"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fr-FR" sz="3200" spc="-1" strike="noStrike">
              <a:solidFill>
                <a:srgbClr val="ffffff"/>
              </a:solid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47"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4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5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2"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fr-FR" sz="3200" spc="-1" strike="noStrike">
              <a:solidFill>
                <a:srgbClr val="ffffff"/>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5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5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5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5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5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60"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6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6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64"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66"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67"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6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7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7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72"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74"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75"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76"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77"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78"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79"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85"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fr-FR" sz="3200" spc="-1" strike="noStrike">
              <a:solidFill>
                <a:srgbClr val="ffffff"/>
              </a:solid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87"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8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9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2"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fr-FR" sz="3200" spc="-1" strike="noStrike">
              <a:solidFill>
                <a:srgbClr val="ffffff"/>
              </a:solid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9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9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9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9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9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00"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0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0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04"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06"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07"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0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1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1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12"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14"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15"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16"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17"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18"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19"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25"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fr-FR" sz="3200" spc="-1" strike="noStrike">
              <a:solidFill>
                <a:srgbClr val="ffffff"/>
              </a:solidFill>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27"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2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3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2"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fr-FR" sz="3200" spc="-1" strike="noStrike">
              <a:solidFill>
                <a:srgbClr val="ffffff"/>
              </a:solidFill>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3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3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3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3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3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40"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4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4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44"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46"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47"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4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5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5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52"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54"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55"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56"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57"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58"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59"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65"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fr-FR" sz="3200" spc="-1" strike="noStrike">
              <a:solidFill>
                <a:srgbClr val="ffffff"/>
              </a:solidFill>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67"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6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7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2"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fr-FR" sz="3200" spc="-1" strike="noStrike">
              <a:solidFill>
                <a:srgbClr val="ffffff"/>
              </a:solidFill>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7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7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7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7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7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80"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8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8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84"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8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86"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87"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8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9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9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92"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fr-FR" sz="4400" spc="-1" strike="noStrike">
              <a:solidFill>
                <a:srgbClr val="ffffff"/>
              </a:solidFill>
              <a:latin typeface="Arial"/>
            </a:endParaRPr>
          </a:p>
        </p:txBody>
      </p:sp>
      <p:sp>
        <p:nvSpPr>
          <p:cNvPr id="194"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95"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96"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97"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98"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
        <p:nvSpPr>
          <p:cNvPr id="199"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fr-FR" sz="3200" spc="-1" strike="noStrike">
              <a:solidFill>
                <a:srgbClr val="ffffff"/>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4.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5.png"/><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22a49"/>
        </a:solidFill>
      </p:bgPr>
    </p:bg>
    <p:spTree>
      <p:nvGrpSpPr>
        <p:cNvPr id="1" name=""/>
        <p:cNvGrpSpPr/>
        <p:nvPr/>
      </p:nvGrpSpPr>
      <p:grpSpPr>
        <a:xfrm>
          <a:off x="0" y="0"/>
          <a:ext cx="0" cy="0"/>
          <a:chOff x="0" y="0"/>
          <a:chExt cx="0" cy="0"/>
        </a:xfrm>
      </p:grpSpPr>
      <p:sp>
        <p:nvSpPr>
          <p:cNvPr id="0" name="CustomShape 1"/>
          <p:cNvSpPr/>
          <p:nvPr/>
        </p:nvSpPr>
        <p:spPr>
          <a:xfrm>
            <a:off x="0" y="0"/>
            <a:ext cx="12190680" cy="6856560"/>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pic>
        <p:nvPicPr>
          <p:cNvPr id="1" name="Picture 9" descr=""/>
          <p:cNvPicPr/>
          <p:nvPr/>
        </p:nvPicPr>
        <p:blipFill>
          <a:blip r:embed="rId2"/>
          <a:stretch/>
        </p:blipFill>
        <p:spPr>
          <a:xfrm>
            <a:off x="11826360" y="6757560"/>
            <a:ext cx="364320" cy="99000"/>
          </a:xfrm>
          <a:prstGeom prst="rect">
            <a:avLst/>
          </a:prstGeom>
          <a:ln w="0">
            <a:noFill/>
          </a:ln>
        </p:spPr>
      </p:pic>
      <p:sp>
        <p:nvSpPr>
          <p:cNvPr id="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fr-FR" sz="4400" spc="-1" strike="noStrike">
                <a:solidFill>
                  <a:srgbClr val="ffffff"/>
                </a:solidFill>
                <a:latin typeface="Arial"/>
              </a:rPr>
              <a:t>Click to edit the title text format</a:t>
            </a:r>
            <a:endParaRPr b="0" lang="fr-FR" sz="4400" spc="-1" strike="noStrike">
              <a:solidFill>
                <a:srgbClr val="ffffff"/>
              </a:solidFill>
              <a:latin typeface="Arial"/>
            </a:endParaRPr>
          </a:p>
        </p:txBody>
      </p:sp>
      <p:sp>
        <p:nvSpPr>
          <p:cNvPr id="3"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fr-FR" sz="3200" spc="-1" strike="noStrike">
                <a:solidFill>
                  <a:srgbClr val="ffffff"/>
                </a:solidFill>
                <a:latin typeface="Arial"/>
              </a:rPr>
              <a:t>Click to edit the outline text format</a:t>
            </a:r>
            <a:endParaRPr b="0" lang="fr-FR"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fr-FR" sz="2800" spc="-1" strike="noStrike">
                <a:solidFill>
                  <a:srgbClr val="ffffff"/>
                </a:solidFill>
                <a:latin typeface="Arial"/>
              </a:rPr>
              <a:t>Second Outline Level</a:t>
            </a:r>
            <a:endParaRPr b="0" lang="fr-FR"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fr-FR" sz="2400" spc="-1" strike="noStrike">
                <a:solidFill>
                  <a:srgbClr val="ffffff"/>
                </a:solidFill>
                <a:latin typeface="Arial"/>
              </a:rPr>
              <a:t>Third Outline Level</a:t>
            </a:r>
            <a:endParaRPr b="0" lang="fr-FR"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fr-FR" sz="2000" spc="-1" strike="noStrike">
                <a:solidFill>
                  <a:srgbClr val="ffffff"/>
                </a:solidFill>
                <a:latin typeface="Arial"/>
              </a:rPr>
              <a:t>Fourth Outline Level</a:t>
            </a:r>
            <a:endParaRPr b="0" lang="fr-FR"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fr-FR" sz="2000" spc="-1" strike="noStrike">
                <a:solidFill>
                  <a:srgbClr val="ffffff"/>
                </a:solidFill>
                <a:latin typeface="Arial"/>
              </a:rPr>
              <a:t>Fifth Outline Level</a:t>
            </a:r>
            <a:endParaRPr b="0" lang="fr-FR"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fr-FR" sz="2000" spc="-1" strike="noStrike">
                <a:solidFill>
                  <a:srgbClr val="ffffff"/>
                </a:solidFill>
                <a:latin typeface="Arial"/>
              </a:rPr>
              <a:t>Sixth Outline Level</a:t>
            </a:r>
            <a:endParaRPr b="0" lang="fr-FR"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fr-FR" sz="2000" spc="-1" strike="noStrike">
                <a:solidFill>
                  <a:srgbClr val="ffffff"/>
                </a:solidFill>
                <a:latin typeface="Arial"/>
              </a:rPr>
              <a:t>Seventh Outline Level</a:t>
            </a:r>
            <a:endParaRPr b="0" lang="fr-FR"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22a49"/>
        </a:solidFill>
      </p:bgPr>
    </p:bg>
    <p:spTree>
      <p:nvGrpSpPr>
        <p:cNvPr id="1" name=""/>
        <p:cNvGrpSpPr/>
        <p:nvPr/>
      </p:nvGrpSpPr>
      <p:grpSpPr>
        <a:xfrm>
          <a:off x="0" y="0"/>
          <a:ext cx="0" cy="0"/>
          <a:chOff x="0" y="0"/>
          <a:chExt cx="0" cy="0"/>
        </a:xfrm>
      </p:grpSpPr>
      <p:sp>
        <p:nvSpPr>
          <p:cNvPr id="40" name="CustomShape 1"/>
          <p:cNvSpPr/>
          <p:nvPr/>
        </p:nvSpPr>
        <p:spPr>
          <a:xfrm>
            <a:off x="0" y="0"/>
            <a:ext cx="12190680" cy="6856560"/>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pic>
        <p:nvPicPr>
          <p:cNvPr id="41" name="Picture 9" descr=""/>
          <p:cNvPicPr/>
          <p:nvPr/>
        </p:nvPicPr>
        <p:blipFill>
          <a:blip r:embed="rId2"/>
          <a:stretch/>
        </p:blipFill>
        <p:spPr>
          <a:xfrm>
            <a:off x="11826360" y="6757560"/>
            <a:ext cx="364320" cy="99000"/>
          </a:xfrm>
          <a:prstGeom prst="rect">
            <a:avLst/>
          </a:prstGeom>
          <a:ln w="0">
            <a:noFill/>
          </a:ln>
        </p:spPr>
      </p:pic>
      <p:sp>
        <p:nvSpPr>
          <p:cNvPr id="4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fr-FR" sz="4400" spc="-1" strike="noStrike">
                <a:solidFill>
                  <a:srgbClr val="ffffff"/>
                </a:solidFill>
                <a:latin typeface="Arial"/>
              </a:rPr>
              <a:t>Click to edit the title text format</a:t>
            </a:r>
            <a:endParaRPr b="0" lang="fr-FR" sz="4400" spc="-1" strike="noStrike">
              <a:solidFill>
                <a:srgbClr val="ffffff"/>
              </a:solidFill>
              <a:latin typeface="Arial"/>
            </a:endParaRPr>
          </a:p>
        </p:txBody>
      </p:sp>
      <p:sp>
        <p:nvSpPr>
          <p:cNvPr id="43"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fr-FR" sz="3200" spc="-1" strike="noStrike">
                <a:solidFill>
                  <a:srgbClr val="ffffff"/>
                </a:solidFill>
                <a:latin typeface="Arial"/>
              </a:rPr>
              <a:t>Click to edit the outline text format</a:t>
            </a:r>
            <a:endParaRPr b="0" lang="fr-FR"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fr-FR" sz="2800" spc="-1" strike="noStrike">
                <a:solidFill>
                  <a:srgbClr val="ffffff"/>
                </a:solidFill>
                <a:latin typeface="Arial"/>
              </a:rPr>
              <a:t>Second Outline Level</a:t>
            </a:r>
            <a:endParaRPr b="0" lang="fr-FR"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fr-FR" sz="2400" spc="-1" strike="noStrike">
                <a:solidFill>
                  <a:srgbClr val="ffffff"/>
                </a:solidFill>
                <a:latin typeface="Arial"/>
              </a:rPr>
              <a:t>Third Outline Level</a:t>
            </a:r>
            <a:endParaRPr b="0" lang="fr-FR"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fr-FR" sz="2000" spc="-1" strike="noStrike">
                <a:solidFill>
                  <a:srgbClr val="ffffff"/>
                </a:solidFill>
                <a:latin typeface="Arial"/>
              </a:rPr>
              <a:t>Fourth Outline Level</a:t>
            </a:r>
            <a:endParaRPr b="0" lang="fr-FR"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fr-FR" sz="2000" spc="-1" strike="noStrike">
                <a:solidFill>
                  <a:srgbClr val="ffffff"/>
                </a:solidFill>
                <a:latin typeface="Arial"/>
              </a:rPr>
              <a:t>Fifth Outline Level</a:t>
            </a:r>
            <a:endParaRPr b="0" lang="fr-FR"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fr-FR" sz="2000" spc="-1" strike="noStrike">
                <a:solidFill>
                  <a:srgbClr val="ffffff"/>
                </a:solidFill>
                <a:latin typeface="Arial"/>
              </a:rPr>
              <a:t>Sixth Outline Level</a:t>
            </a:r>
            <a:endParaRPr b="0" lang="fr-FR"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fr-FR" sz="2000" spc="-1" strike="noStrike">
                <a:solidFill>
                  <a:srgbClr val="ffffff"/>
                </a:solidFill>
                <a:latin typeface="Arial"/>
              </a:rPr>
              <a:t>Seventh Outline Level</a:t>
            </a:r>
            <a:endParaRPr b="0" lang="fr-FR"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22a49"/>
        </a:solidFill>
      </p:bgPr>
    </p:bg>
    <p:spTree>
      <p:nvGrpSpPr>
        <p:cNvPr id="1" name=""/>
        <p:cNvGrpSpPr/>
        <p:nvPr/>
      </p:nvGrpSpPr>
      <p:grpSpPr>
        <a:xfrm>
          <a:off x="0" y="0"/>
          <a:ext cx="0" cy="0"/>
          <a:chOff x="0" y="0"/>
          <a:chExt cx="0" cy="0"/>
        </a:xfrm>
      </p:grpSpPr>
      <p:sp>
        <p:nvSpPr>
          <p:cNvPr id="80" name="CustomShape 1"/>
          <p:cNvSpPr/>
          <p:nvPr/>
        </p:nvSpPr>
        <p:spPr>
          <a:xfrm>
            <a:off x="0" y="0"/>
            <a:ext cx="12190680" cy="6856560"/>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pic>
        <p:nvPicPr>
          <p:cNvPr id="81" name="Picture 9" descr=""/>
          <p:cNvPicPr/>
          <p:nvPr/>
        </p:nvPicPr>
        <p:blipFill>
          <a:blip r:embed="rId2"/>
          <a:stretch/>
        </p:blipFill>
        <p:spPr>
          <a:xfrm>
            <a:off x="11826360" y="6757560"/>
            <a:ext cx="364320" cy="99000"/>
          </a:xfrm>
          <a:prstGeom prst="rect">
            <a:avLst/>
          </a:prstGeom>
          <a:ln w="0">
            <a:noFill/>
          </a:ln>
        </p:spPr>
      </p:pic>
      <p:sp>
        <p:nvSpPr>
          <p:cNvPr id="8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fr-FR" sz="4400" spc="-1" strike="noStrike">
                <a:solidFill>
                  <a:srgbClr val="ffffff"/>
                </a:solidFill>
                <a:latin typeface="Arial"/>
              </a:rPr>
              <a:t>Click to edit the title text format</a:t>
            </a:r>
            <a:endParaRPr b="0" lang="fr-FR" sz="4400" spc="-1" strike="noStrike">
              <a:solidFill>
                <a:srgbClr val="ffffff"/>
              </a:solidFill>
              <a:latin typeface="Arial"/>
            </a:endParaRPr>
          </a:p>
        </p:txBody>
      </p:sp>
      <p:sp>
        <p:nvSpPr>
          <p:cNvPr id="83"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fr-FR" sz="3200" spc="-1" strike="noStrike">
                <a:solidFill>
                  <a:srgbClr val="ffffff"/>
                </a:solidFill>
                <a:latin typeface="Arial"/>
              </a:rPr>
              <a:t>Click to edit the outline text format</a:t>
            </a:r>
            <a:endParaRPr b="0" lang="fr-FR"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fr-FR" sz="2800" spc="-1" strike="noStrike">
                <a:solidFill>
                  <a:srgbClr val="ffffff"/>
                </a:solidFill>
                <a:latin typeface="Arial"/>
              </a:rPr>
              <a:t>Second Outline Level</a:t>
            </a:r>
            <a:endParaRPr b="0" lang="fr-FR"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fr-FR" sz="2400" spc="-1" strike="noStrike">
                <a:solidFill>
                  <a:srgbClr val="ffffff"/>
                </a:solidFill>
                <a:latin typeface="Arial"/>
              </a:rPr>
              <a:t>Third Outline Level</a:t>
            </a:r>
            <a:endParaRPr b="0" lang="fr-FR"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fr-FR" sz="2000" spc="-1" strike="noStrike">
                <a:solidFill>
                  <a:srgbClr val="ffffff"/>
                </a:solidFill>
                <a:latin typeface="Arial"/>
              </a:rPr>
              <a:t>Fourth Outline Level</a:t>
            </a:r>
            <a:endParaRPr b="0" lang="fr-FR"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fr-FR" sz="2000" spc="-1" strike="noStrike">
                <a:solidFill>
                  <a:srgbClr val="ffffff"/>
                </a:solidFill>
                <a:latin typeface="Arial"/>
              </a:rPr>
              <a:t>Fifth Outline Level</a:t>
            </a:r>
            <a:endParaRPr b="0" lang="fr-FR"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fr-FR" sz="2000" spc="-1" strike="noStrike">
                <a:solidFill>
                  <a:srgbClr val="ffffff"/>
                </a:solidFill>
                <a:latin typeface="Arial"/>
              </a:rPr>
              <a:t>Sixth Outline Level</a:t>
            </a:r>
            <a:endParaRPr b="0" lang="fr-FR"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fr-FR" sz="2000" spc="-1" strike="noStrike">
                <a:solidFill>
                  <a:srgbClr val="ffffff"/>
                </a:solidFill>
                <a:latin typeface="Arial"/>
              </a:rPr>
              <a:t>Seventh Outline Level</a:t>
            </a:r>
            <a:endParaRPr b="0" lang="fr-FR"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22a49"/>
        </a:solidFill>
      </p:bgPr>
    </p:bg>
    <p:spTree>
      <p:nvGrpSpPr>
        <p:cNvPr id="1" name=""/>
        <p:cNvGrpSpPr/>
        <p:nvPr/>
      </p:nvGrpSpPr>
      <p:grpSpPr>
        <a:xfrm>
          <a:off x="0" y="0"/>
          <a:ext cx="0" cy="0"/>
          <a:chOff x="0" y="0"/>
          <a:chExt cx="0" cy="0"/>
        </a:xfrm>
      </p:grpSpPr>
      <p:sp>
        <p:nvSpPr>
          <p:cNvPr id="120" name="CustomShape 1"/>
          <p:cNvSpPr/>
          <p:nvPr/>
        </p:nvSpPr>
        <p:spPr>
          <a:xfrm>
            <a:off x="0" y="0"/>
            <a:ext cx="12190680" cy="6856560"/>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pic>
        <p:nvPicPr>
          <p:cNvPr id="121" name="Picture 9" descr=""/>
          <p:cNvPicPr/>
          <p:nvPr/>
        </p:nvPicPr>
        <p:blipFill>
          <a:blip r:embed="rId2"/>
          <a:stretch/>
        </p:blipFill>
        <p:spPr>
          <a:xfrm>
            <a:off x="11826360" y="6757560"/>
            <a:ext cx="364320" cy="99000"/>
          </a:xfrm>
          <a:prstGeom prst="rect">
            <a:avLst/>
          </a:prstGeom>
          <a:ln w="0">
            <a:noFill/>
          </a:ln>
        </p:spPr>
      </p:pic>
      <p:sp>
        <p:nvSpPr>
          <p:cNvPr id="12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fr-FR" sz="4400" spc="-1" strike="noStrike">
                <a:solidFill>
                  <a:srgbClr val="ffffff"/>
                </a:solidFill>
                <a:latin typeface="Arial"/>
              </a:rPr>
              <a:t>Click to edit the title text format</a:t>
            </a:r>
            <a:endParaRPr b="0" lang="fr-FR" sz="4400" spc="-1" strike="noStrike">
              <a:solidFill>
                <a:srgbClr val="ffffff"/>
              </a:solidFill>
              <a:latin typeface="Arial"/>
            </a:endParaRPr>
          </a:p>
        </p:txBody>
      </p:sp>
      <p:sp>
        <p:nvSpPr>
          <p:cNvPr id="123"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fr-FR" sz="3200" spc="-1" strike="noStrike">
                <a:solidFill>
                  <a:srgbClr val="ffffff"/>
                </a:solidFill>
                <a:latin typeface="Arial"/>
              </a:rPr>
              <a:t>Click to edit the outline text format</a:t>
            </a:r>
            <a:endParaRPr b="0" lang="fr-FR"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fr-FR" sz="2800" spc="-1" strike="noStrike">
                <a:solidFill>
                  <a:srgbClr val="ffffff"/>
                </a:solidFill>
                <a:latin typeface="Arial"/>
              </a:rPr>
              <a:t>Second Outline Level</a:t>
            </a:r>
            <a:endParaRPr b="0" lang="fr-FR"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fr-FR" sz="2400" spc="-1" strike="noStrike">
                <a:solidFill>
                  <a:srgbClr val="ffffff"/>
                </a:solidFill>
                <a:latin typeface="Arial"/>
              </a:rPr>
              <a:t>Third Outline Level</a:t>
            </a:r>
            <a:endParaRPr b="0" lang="fr-FR"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fr-FR" sz="2000" spc="-1" strike="noStrike">
                <a:solidFill>
                  <a:srgbClr val="ffffff"/>
                </a:solidFill>
                <a:latin typeface="Arial"/>
              </a:rPr>
              <a:t>Fourth Outline Level</a:t>
            </a:r>
            <a:endParaRPr b="0" lang="fr-FR"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fr-FR" sz="2000" spc="-1" strike="noStrike">
                <a:solidFill>
                  <a:srgbClr val="ffffff"/>
                </a:solidFill>
                <a:latin typeface="Arial"/>
              </a:rPr>
              <a:t>Fifth Outline Level</a:t>
            </a:r>
            <a:endParaRPr b="0" lang="fr-FR"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fr-FR" sz="2000" spc="-1" strike="noStrike">
                <a:solidFill>
                  <a:srgbClr val="ffffff"/>
                </a:solidFill>
                <a:latin typeface="Arial"/>
              </a:rPr>
              <a:t>Sixth Outline Level</a:t>
            </a:r>
            <a:endParaRPr b="0" lang="fr-FR"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fr-FR" sz="2000" spc="-1" strike="noStrike">
                <a:solidFill>
                  <a:srgbClr val="ffffff"/>
                </a:solidFill>
                <a:latin typeface="Arial"/>
              </a:rPr>
              <a:t>Seventh Outline Level</a:t>
            </a:r>
            <a:endParaRPr b="0" lang="fr-FR"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22a49"/>
        </a:solidFill>
      </p:bgPr>
    </p:bg>
    <p:spTree>
      <p:nvGrpSpPr>
        <p:cNvPr id="1" name=""/>
        <p:cNvGrpSpPr/>
        <p:nvPr/>
      </p:nvGrpSpPr>
      <p:grpSpPr>
        <a:xfrm>
          <a:off x="0" y="0"/>
          <a:ext cx="0" cy="0"/>
          <a:chOff x="0" y="0"/>
          <a:chExt cx="0" cy="0"/>
        </a:xfrm>
      </p:grpSpPr>
      <p:sp>
        <p:nvSpPr>
          <p:cNvPr id="160" name="CustomShape 1"/>
          <p:cNvSpPr/>
          <p:nvPr/>
        </p:nvSpPr>
        <p:spPr>
          <a:xfrm>
            <a:off x="0" y="0"/>
            <a:ext cx="12190680" cy="6856560"/>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pic>
        <p:nvPicPr>
          <p:cNvPr id="161" name="Picture 9" descr=""/>
          <p:cNvPicPr/>
          <p:nvPr/>
        </p:nvPicPr>
        <p:blipFill>
          <a:blip r:embed="rId2"/>
          <a:stretch/>
        </p:blipFill>
        <p:spPr>
          <a:xfrm>
            <a:off x="11826360" y="6757560"/>
            <a:ext cx="364320" cy="99000"/>
          </a:xfrm>
          <a:prstGeom prst="rect">
            <a:avLst/>
          </a:prstGeom>
          <a:ln w="0">
            <a:noFill/>
          </a:ln>
        </p:spPr>
      </p:pic>
      <p:sp>
        <p:nvSpPr>
          <p:cNvPr id="16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fr-FR" sz="4400" spc="-1" strike="noStrike">
                <a:solidFill>
                  <a:srgbClr val="ffffff"/>
                </a:solidFill>
                <a:latin typeface="Arial"/>
              </a:rPr>
              <a:t>Click to edit the title text format</a:t>
            </a:r>
            <a:endParaRPr b="0" lang="fr-FR" sz="4400" spc="-1" strike="noStrike">
              <a:solidFill>
                <a:srgbClr val="ffffff"/>
              </a:solidFill>
              <a:latin typeface="Arial"/>
            </a:endParaRPr>
          </a:p>
        </p:txBody>
      </p:sp>
      <p:sp>
        <p:nvSpPr>
          <p:cNvPr id="163"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fr-FR" sz="3200" spc="-1" strike="noStrike">
                <a:solidFill>
                  <a:srgbClr val="ffffff"/>
                </a:solidFill>
                <a:latin typeface="Arial"/>
              </a:rPr>
              <a:t>Click to edit the outline text format</a:t>
            </a:r>
            <a:endParaRPr b="0" lang="fr-FR"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fr-FR" sz="2800" spc="-1" strike="noStrike">
                <a:solidFill>
                  <a:srgbClr val="ffffff"/>
                </a:solidFill>
                <a:latin typeface="Arial"/>
              </a:rPr>
              <a:t>Second Outline Level</a:t>
            </a:r>
            <a:endParaRPr b="0" lang="fr-FR"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fr-FR" sz="2400" spc="-1" strike="noStrike">
                <a:solidFill>
                  <a:srgbClr val="ffffff"/>
                </a:solidFill>
                <a:latin typeface="Arial"/>
              </a:rPr>
              <a:t>Third Outline Level</a:t>
            </a:r>
            <a:endParaRPr b="0" lang="fr-FR"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fr-FR" sz="2000" spc="-1" strike="noStrike">
                <a:solidFill>
                  <a:srgbClr val="ffffff"/>
                </a:solidFill>
                <a:latin typeface="Arial"/>
              </a:rPr>
              <a:t>Fourth Outline Level</a:t>
            </a:r>
            <a:endParaRPr b="0" lang="fr-FR"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fr-FR" sz="2000" spc="-1" strike="noStrike">
                <a:solidFill>
                  <a:srgbClr val="ffffff"/>
                </a:solidFill>
                <a:latin typeface="Arial"/>
              </a:rPr>
              <a:t>Fifth Outline Level</a:t>
            </a:r>
            <a:endParaRPr b="0" lang="fr-FR"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fr-FR" sz="2000" spc="-1" strike="noStrike">
                <a:solidFill>
                  <a:srgbClr val="ffffff"/>
                </a:solidFill>
                <a:latin typeface="Arial"/>
              </a:rPr>
              <a:t>Sixth Outline Level</a:t>
            </a:r>
            <a:endParaRPr b="0" lang="fr-FR"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fr-FR" sz="2000" spc="-1" strike="noStrike">
                <a:solidFill>
                  <a:srgbClr val="ffffff"/>
                </a:solidFill>
                <a:latin typeface="Arial"/>
              </a:rPr>
              <a:t>Seventh Outline Level</a:t>
            </a:r>
            <a:endParaRPr b="0" lang="fr-FR"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png"/><Relationship Id="rId3"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chart" Target="../charts/chart5.xml"/><Relationship Id="rId3" Type="http://schemas.openxmlformats.org/officeDocument/2006/relationships/chart" Target="../charts/chart6.xml"/><Relationship Id="rId4" Type="http://schemas.openxmlformats.org/officeDocument/2006/relationships/image" Target="../media/image9.png"/><Relationship Id="rId5"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png"/><Relationship Id="rId3" Type="http://schemas.openxmlformats.org/officeDocument/2006/relationships/slideLayout" Target="../slideLayouts/slideLayout37.xml"/>
</Relationships>
</file>

<file path=ppt/slides/_rels/slide6.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slideLayout" Target="../slideLayouts/slideLayout37.xml"/>
</Relationships>
</file>

<file path=ppt/slides/_rels/slide7.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slideLayout" Target="../slideLayouts/slideLayout37.xml"/>
</Relationships>
</file>

<file path=ppt/slides/_rels/slide8.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slideLayout" Target="../slideLayouts/slideLayout37.xml"/>
</Relationships>
</file>

<file path=ppt/slides/_rels/slide9.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image" Target="../media/image30.png"/><Relationship Id="rId3" Type="http://schemas.openxmlformats.org/officeDocument/2006/relationships/image" Target="../media/image31.png"/><Relationship Id="rId4" Type="http://schemas.openxmlformats.org/officeDocument/2006/relationships/slideLayout" Target="../slideLayouts/slideLayout37.xml"/>
</Relationships>
</file>

<file path=ppt/slides/_rels/slide10.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slideLayout" Target="../slideLayouts/slideLayout49.xml"/>
</Relationships>
</file>

<file path=ppt/slides/_rels/slide11.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slideLayout" Target="../slideLayouts/slideLayout49.xml"/>
</Relationships>
</file>

<file path=ppt/slides/_rels/slide12.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slideLayout" Target="../slideLayouts/slideLayout49.xml"/>
</Relationships>
</file>

<file path=ppt/slides/_rels/slide13.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png"/><Relationship Id="rId3" Type="http://schemas.openxmlformats.org/officeDocument/2006/relationships/image" Target="../media/image44.png"/><Relationship Id="rId4" Type="http://schemas.openxmlformats.org/officeDocument/2006/relationships/slideLayout" Target="../slideLayouts/slideLayout49.xml"/>
</Relationships>
</file>

<file path=ppt/slides/_rels/slide14.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image" Target="../media/image46.png"/><Relationship Id="rId3"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47.jpeg"/><Relationship Id="rId2" Type="http://schemas.openxmlformats.org/officeDocument/2006/relationships/image" Target="../media/image48.png"/><Relationship Id="rId3"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49.jpeg"/><Relationship Id="rId2" Type="http://schemas.openxmlformats.org/officeDocument/2006/relationships/hyperlink" Target="mailto:info@prodigy.mu" TargetMode="External"/><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slideLayout" Target="../slideLayouts/slideLayout25.xml"/>
</Relationships>
</file>

<file path=ppt/slides/_rels/slide17.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4.png"/><Relationship Id="rId3"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grpSp>
        <p:nvGrpSpPr>
          <p:cNvPr id="200" name="Group 1"/>
          <p:cNvGrpSpPr/>
          <p:nvPr/>
        </p:nvGrpSpPr>
        <p:grpSpPr>
          <a:xfrm>
            <a:off x="2781360" y="302040"/>
            <a:ext cx="6627600" cy="2268360"/>
            <a:chOff x="2781360" y="302040"/>
            <a:chExt cx="6627600" cy="2268360"/>
          </a:xfrm>
        </p:grpSpPr>
        <p:sp>
          <p:nvSpPr>
            <p:cNvPr id="201" name="CustomShape 2"/>
            <p:cNvSpPr/>
            <p:nvPr/>
          </p:nvSpPr>
          <p:spPr>
            <a:xfrm>
              <a:off x="2781360" y="302040"/>
              <a:ext cx="6627600" cy="2268360"/>
            </a:xfrm>
            <a:prstGeom prst="roundRect">
              <a:avLst>
                <a:gd name="adj" fmla="val 4263"/>
              </a:avLst>
            </a:prstGeom>
            <a:solidFill>
              <a:srgbClr val="2c3749">
                <a:alpha val="35000"/>
              </a:srgbClr>
            </a:solidFill>
            <a:ln w="6480">
              <a:solidFill>
                <a:srgbClr val="ffffff">
                  <a:alpha val="30000"/>
                </a:srgbClr>
              </a:solidFill>
            </a:ln>
            <a:effectLst>
              <a:outerShdw algn="ctr" blurRad="63360" rotWithShape="0" sx="102000" sy="102000">
                <a:srgbClr val="000000">
                  <a:alpha val="40000"/>
                </a:srgbClr>
              </a:outerShdw>
            </a:effectLst>
            <a:scene3d>
              <a:camera prst="orthographicFront"/>
              <a:lightRig dir="t" rig="threePt"/>
            </a:scene3d>
            <a:sp3d>
              <a:bevelT prst="hardEdge" w="1143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grpSp>
          <p:nvGrpSpPr>
            <p:cNvPr id="202" name="Group 3"/>
            <p:cNvGrpSpPr/>
            <p:nvPr/>
          </p:nvGrpSpPr>
          <p:grpSpPr>
            <a:xfrm>
              <a:off x="5216400" y="2136960"/>
              <a:ext cx="3928680" cy="90000"/>
              <a:chOff x="5216400" y="2136960"/>
              <a:chExt cx="3928680" cy="90000"/>
            </a:xfrm>
          </p:grpSpPr>
          <p:grpSp>
            <p:nvGrpSpPr>
              <p:cNvPr id="203" name="Group 4"/>
              <p:cNvGrpSpPr/>
              <p:nvPr/>
            </p:nvGrpSpPr>
            <p:grpSpPr>
              <a:xfrm>
                <a:off x="5216400" y="2136960"/>
                <a:ext cx="3928680" cy="90000"/>
                <a:chOff x="5216400" y="2136960"/>
                <a:chExt cx="3928680" cy="90000"/>
              </a:xfrm>
            </p:grpSpPr>
            <p:sp>
              <p:nvSpPr>
                <p:cNvPr id="204" name="CustomShape 5"/>
                <p:cNvSpPr/>
                <p:nvPr/>
              </p:nvSpPr>
              <p:spPr>
                <a:xfrm>
                  <a:off x="5216400" y="2136960"/>
                  <a:ext cx="981720" cy="90000"/>
                </a:xfrm>
                <a:prstGeom prst="rect">
                  <a:avLst/>
                </a:prstGeom>
                <a:solidFill>
                  <a:srgbClr val="ef3425"/>
                </a:solidFill>
                <a:ln w="6480">
                  <a:noFill/>
                </a:ln>
              </p:spPr>
              <p:style>
                <a:lnRef idx="2">
                  <a:schemeClr val="accent1">
                    <a:shade val="50000"/>
                  </a:schemeClr>
                </a:lnRef>
                <a:fillRef idx="1">
                  <a:schemeClr val="accent1"/>
                </a:fillRef>
                <a:effectRef idx="0">
                  <a:schemeClr val="accent1"/>
                </a:effectRef>
                <a:fontRef idx="minor"/>
              </p:style>
              <p:txBody>
                <a:bodyPr lIns="90000" rIns="90000" tIns="90000" bIns="90000" anchor="t">
                  <a:noAutofit/>
                </a:bodyPr>
                <a:p>
                  <a:endParaRPr b="0" lang="fr-FR" sz="1800" spc="-1" strike="noStrike">
                    <a:solidFill>
                      <a:srgbClr val="000000"/>
                    </a:solidFill>
                    <a:latin typeface="Arial"/>
                  </a:endParaRPr>
                </a:p>
              </p:txBody>
            </p:sp>
            <p:sp>
              <p:nvSpPr>
                <p:cNvPr id="205" name="CustomShape 6"/>
                <p:cNvSpPr/>
                <p:nvPr/>
              </p:nvSpPr>
              <p:spPr>
                <a:xfrm>
                  <a:off x="6199200" y="2136960"/>
                  <a:ext cx="981720" cy="90000"/>
                </a:xfrm>
                <a:prstGeom prst="rect">
                  <a:avLst/>
                </a:prstGeom>
                <a:solidFill>
                  <a:srgbClr val="8397b1"/>
                </a:solidFill>
                <a:ln w="6480">
                  <a:noFill/>
                </a:ln>
              </p:spPr>
              <p:style>
                <a:lnRef idx="2">
                  <a:schemeClr val="accent1">
                    <a:shade val="50000"/>
                  </a:schemeClr>
                </a:lnRef>
                <a:fillRef idx="1">
                  <a:schemeClr val="accent1"/>
                </a:fillRef>
                <a:effectRef idx="0">
                  <a:schemeClr val="accent1"/>
                </a:effectRef>
                <a:fontRef idx="minor"/>
              </p:style>
              <p:txBody>
                <a:bodyPr lIns="90000" rIns="90000" tIns="90000" bIns="90000" anchor="t">
                  <a:noAutofit/>
                </a:bodyPr>
                <a:p>
                  <a:endParaRPr b="0" lang="fr-FR" sz="1800" spc="-1" strike="noStrike">
                    <a:solidFill>
                      <a:srgbClr val="000000"/>
                    </a:solidFill>
                    <a:latin typeface="Arial"/>
                  </a:endParaRPr>
                </a:p>
              </p:txBody>
            </p:sp>
            <p:sp>
              <p:nvSpPr>
                <p:cNvPr id="206" name="CustomShape 7"/>
                <p:cNvSpPr/>
                <p:nvPr/>
              </p:nvSpPr>
              <p:spPr>
                <a:xfrm>
                  <a:off x="8163360" y="2136960"/>
                  <a:ext cx="981720" cy="90000"/>
                </a:xfrm>
                <a:prstGeom prst="rect">
                  <a:avLst/>
                </a:prstGeom>
                <a:solidFill>
                  <a:srgbClr val="2c3749"/>
                </a:solidFill>
                <a:ln w="6480">
                  <a:noFill/>
                </a:ln>
              </p:spPr>
              <p:style>
                <a:lnRef idx="2">
                  <a:schemeClr val="accent1">
                    <a:shade val="50000"/>
                  </a:schemeClr>
                </a:lnRef>
                <a:fillRef idx="1">
                  <a:schemeClr val="accent1"/>
                </a:fillRef>
                <a:effectRef idx="0">
                  <a:schemeClr val="accent1"/>
                </a:effectRef>
                <a:fontRef idx="minor"/>
              </p:style>
              <p:txBody>
                <a:bodyPr lIns="90000" rIns="90000" tIns="90000" bIns="90000" anchor="t">
                  <a:noAutofit/>
                </a:bodyPr>
                <a:p>
                  <a:endParaRPr b="0" lang="fr-FR" sz="1800" spc="-1" strike="noStrike">
                    <a:solidFill>
                      <a:srgbClr val="ffffff"/>
                    </a:solidFill>
                    <a:latin typeface="Arial"/>
                  </a:endParaRPr>
                </a:p>
              </p:txBody>
            </p:sp>
            <p:sp>
              <p:nvSpPr>
                <p:cNvPr id="207" name="CustomShape 8"/>
                <p:cNvSpPr/>
                <p:nvPr/>
              </p:nvSpPr>
              <p:spPr>
                <a:xfrm>
                  <a:off x="7182360" y="2136960"/>
                  <a:ext cx="981720" cy="90000"/>
                </a:xfrm>
                <a:prstGeom prst="rect">
                  <a:avLst/>
                </a:prstGeom>
                <a:solidFill>
                  <a:srgbClr val="44546b"/>
                </a:solidFill>
                <a:ln w="6480">
                  <a:noFill/>
                </a:ln>
              </p:spPr>
              <p:style>
                <a:lnRef idx="2">
                  <a:schemeClr val="accent1">
                    <a:shade val="50000"/>
                  </a:schemeClr>
                </a:lnRef>
                <a:fillRef idx="1">
                  <a:schemeClr val="accent1"/>
                </a:fillRef>
                <a:effectRef idx="0">
                  <a:schemeClr val="accent1"/>
                </a:effectRef>
                <a:fontRef idx="minor"/>
              </p:style>
              <p:txBody>
                <a:bodyPr lIns="90000" rIns="90000" tIns="90000" bIns="90000" anchor="t">
                  <a:noAutofit/>
                </a:bodyPr>
                <a:p>
                  <a:endParaRPr b="0" lang="fr-FR" sz="1800" spc="-1" strike="noStrike">
                    <a:solidFill>
                      <a:srgbClr val="000000"/>
                    </a:solidFill>
                    <a:latin typeface="Arial"/>
                  </a:endParaRPr>
                </a:p>
              </p:txBody>
            </p:sp>
          </p:grpSp>
        </p:grpSp>
        <p:sp>
          <p:nvSpPr>
            <p:cNvPr id="208" name="CustomShape 9"/>
            <p:cNvSpPr/>
            <p:nvPr/>
          </p:nvSpPr>
          <p:spPr>
            <a:xfrm>
              <a:off x="3444120" y="428040"/>
              <a:ext cx="5302080" cy="164376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buNone/>
              </a:pPr>
              <a:r>
                <a:rPr b="1" lang="en-US" sz="4000" spc="-1" strike="noStrike">
                  <a:solidFill>
                    <a:srgbClr val="ffffff"/>
                  </a:solidFill>
                  <a:latin typeface="Candara"/>
                  <a:ea typeface="DejaVu Sans"/>
                </a:rPr>
                <a:t>PROVIDE COURSES ONLINE</a:t>
              </a:r>
              <a:endParaRPr b="0" lang="fr-FR" sz="4000" spc="-1" strike="noStrike">
                <a:solidFill>
                  <a:srgbClr val="ffffff"/>
                </a:solidFill>
                <a:latin typeface="Arial"/>
              </a:endParaRPr>
            </a:p>
            <a:p>
              <a:pPr algn="ctr">
                <a:lnSpc>
                  <a:spcPct val="100000"/>
                </a:lnSpc>
                <a:buNone/>
              </a:pPr>
              <a:r>
                <a:rPr b="0" lang="en-US" sz="2200" spc="-1" strike="noStrike">
                  <a:solidFill>
                    <a:srgbClr val="ffffff"/>
                  </a:solidFill>
                  <a:latin typeface="Candara"/>
                  <a:ea typeface="DejaVu Sans"/>
                </a:rPr>
                <a:t>- A Solution from Prodigy Ltd -</a:t>
              </a:r>
              <a:endParaRPr b="0" lang="fr-FR" sz="2200" spc="-1" strike="noStrike">
                <a:solidFill>
                  <a:srgbClr val="ffffff"/>
                </a:solidFill>
                <a:latin typeface="Arial"/>
              </a:endParaRPr>
            </a:p>
          </p:txBody>
        </p:sp>
      </p:grpSp>
      <p:grpSp>
        <p:nvGrpSpPr>
          <p:cNvPr id="209" name="Group 10"/>
          <p:cNvGrpSpPr/>
          <p:nvPr/>
        </p:nvGrpSpPr>
        <p:grpSpPr>
          <a:xfrm>
            <a:off x="10149840" y="6126480"/>
            <a:ext cx="2041200" cy="730440"/>
            <a:chOff x="10149840" y="6126480"/>
            <a:chExt cx="2041200" cy="730440"/>
          </a:xfrm>
        </p:grpSpPr>
        <p:sp>
          <p:nvSpPr>
            <p:cNvPr id="210" name="CustomShape 11"/>
            <p:cNvSpPr/>
            <p:nvPr/>
          </p:nvSpPr>
          <p:spPr>
            <a:xfrm>
              <a:off x="10149840" y="6126480"/>
              <a:ext cx="2041200" cy="73044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211" name="" descr=""/>
            <p:cNvPicPr/>
            <p:nvPr/>
          </p:nvPicPr>
          <p:blipFill>
            <a:blip r:embed="rId2"/>
            <a:stretch/>
          </p:blipFill>
          <p:spPr>
            <a:xfrm>
              <a:off x="10251720" y="6190560"/>
              <a:ext cx="1827720" cy="501840"/>
            </a:xfrm>
            <a:prstGeom prst="rect">
              <a:avLst/>
            </a:prstGeom>
            <a:ln w="0">
              <a:noFill/>
            </a:ln>
          </p:spPr>
        </p:pic>
      </p:gr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nodeType="afterEffect" fill="hold" presetClass="entr" presetID="42">
                                  <p:stCondLst>
                                    <p:cond delay="0"/>
                                  </p:stCondLst>
                                  <p:childTnLst>
                                    <p:set>
                                      <p:cBhvr>
                                        <p:cTn id="6" dur="1" fill="hold">
                                          <p:stCondLst>
                                            <p:cond delay="0"/>
                                          </p:stCondLst>
                                        </p:cTn>
                                        <p:tgtEl>
                                          <p:spTgt spid="200"/>
                                        </p:tgtEl>
                                        <p:attrNameLst>
                                          <p:attrName>style.visibility</p:attrName>
                                        </p:attrNameLst>
                                      </p:cBhvr>
                                      <p:to>
                                        <p:strVal val="visible"/>
                                      </p:to>
                                    </p:set>
                                    <p:animEffect filter="fade" transition="in">
                                      <p:cBhvr additive="repl">
                                        <p:cTn id="7" dur="1000"/>
                                        <p:tgtEl>
                                          <p:spTgt spid="200"/>
                                        </p:tgtEl>
                                      </p:cBhvr>
                                    </p:animEffect>
                                    <p:anim calcmode="lin" valueType="num">
                                      <p:cBhvr additive="repl">
                                        <p:cTn id="8" dur="1000" fill="hold"/>
                                        <p:tgtEl>
                                          <p:spTgt spid="200"/>
                                        </p:tgtEl>
                                        <p:attrNameLst>
                                          <p:attrName>ppt_x</p:attrName>
                                        </p:attrNameLst>
                                      </p:cBhvr>
                                      <p:tavLst>
                                        <p:tav tm="0">
                                          <p:val>
                                            <p:strVal val="#ppt_x"/>
                                          </p:val>
                                        </p:tav>
                                        <p:tav tm="100000">
                                          <p:val>
                                            <p:strVal val="#ppt_x"/>
                                          </p:val>
                                        </p:tav>
                                      </p:tavLst>
                                    </p:anim>
                                    <p:anim calcmode="lin" valueType="num">
                                      <p:cBhvr additive="repl">
                                        <p:cTn id="9" dur="1000" fill="hold"/>
                                        <p:tgtEl>
                                          <p:spTgt spid="2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graphicFrame>
        <p:nvGraphicFramePr>
          <p:cNvPr id="212" name="Chart 7"/>
          <p:cNvGraphicFramePr/>
          <p:nvPr/>
        </p:nvGraphicFramePr>
        <p:xfrm>
          <a:off x="2047680" y="4113000"/>
          <a:ext cx="2924640" cy="26402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3" name="Chart 8"/>
          <p:cNvGraphicFramePr/>
          <p:nvPr/>
        </p:nvGraphicFramePr>
        <p:xfrm>
          <a:off x="7581240" y="4113000"/>
          <a:ext cx="2924640" cy="2640240"/>
        </p:xfrm>
        <a:graphic>
          <a:graphicData uri="http://schemas.openxmlformats.org/drawingml/2006/chart">
            <c:chart xmlns:c="http://schemas.openxmlformats.org/drawingml/2006/chart" xmlns:r="http://schemas.openxmlformats.org/officeDocument/2006/relationships" r:id="rId3"/>
          </a:graphicData>
        </a:graphic>
      </p:graphicFrame>
      <p:grpSp>
        <p:nvGrpSpPr>
          <p:cNvPr id="214" name="Group 1"/>
          <p:cNvGrpSpPr/>
          <p:nvPr/>
        </p:nvGrpSpPr>
        <p:grpSpPr>
          <a:xfrm>
            <a:off x="3190680" y="1805400"/>
            <a:ext cx="6172200" cy="3947040"/>
            <a:chOff x="3190680" y="1805400"/>
            <a:chExt cx="6172200" cy="3947040"/>
          </a:xfrm>
        </p:grpSpPr>
        <p:sp>
          <p:nvSpPr>
            <p:cNvPr id="215" name="CustomShape 2"/>
            <p:cNvSpPr/>
            <p:nvPr/>
          </p:nvSpPr>
          <p:spPr>
            <a:xfrm>
              <a:off x="3305520" y="1805400"/>
              <a:ext cx="5942160" cy="3867840"/>
            </a:xfrm>
            <a:custGeom>
              <a:avLst/>
              <a:gdLst/>
              <a:ahLst/>
              <a:rect l="l" t="t" r="r" b="b"/>
              <a:pathLst>
                <a:path w="5943600" h="3869223">
                  <a:moveTo>
                    <a:pt x="2021804" y="0"/>
                  </a:moveTo>
                  <a:lnTo>
                    <a:pt x="2035736" y="2813"/>
                  </a:lnTo>
                  <a:lnTo>
                    <a:pt x="2049668" y="0"/>
                  </a:lnTo>
                  <a:lnTo>
                    <a:pt x="2787679" y="0"/>
                  </a:lnTo>
                  <a:lnTo>
                    <a:pt x="2792207" y="914"/>
                  </a:lnTo>
                  <a:lnTo>
                    <a:pt x="2796733" y="0"/>
                  </a:lnTo>
                  <a:cubicBezTo>
                    <a:pt x="2915916" y="0"/>
                    <a:pt x="3012533" y="96618"/>
                    <a:pt x="3012533" y="215800"/>
                  </a:cubicBezTo>
                  <a:cubicBezTo>
                    <a:pt x="3012533" y="334984"/>
                    <a:pt x="2915916" y="431600"/>
                    <a:pt x="2796733" y="431600"/>
                  </a:cubicBezTo>
                  <a:lnTo>
                    <a:pt x="2792207" y="430686"/>
                  </a:lnTo>
                  <a:lnTo>
                    <a:pt x="2787679" y="431600"/>
                  </a:lnTo>
                  <a:lnTo>
                    <a:pt x="2144142" y="431600"/>
                  </a:lnTo>
                  <a:lnTo>
                    <a:pt x="1740852" y="1200964"/>
                  </a:lnTo>
                  <a:lnTo>
                    <a:pt x="3146461" y="3193653"/>
                  </a:lnTo>
                  <a:lnTo>
                    <a:pt x="4042017" y="1459466"/>
                  </a:lnTo>
                  <a:lnTo>
                    <a:pt x="3398200" y="1459466"/>
                  </a:lnTo>
                  <a:lnTo>
                    <a:pt x="3382119" y="1459466"/>
                  </a:lnTo>
                  <a:lnTo>
                    <a:pt x="3366084" y="1456228"/>
                  </a:lnTo>
                  <a:lnTo>
                    <a:pt x="3354709" y="1455082"/>
                  </a:lnTo>
                  <a:cubicBezTo>
                    <a:pt x="3256372" y="1434959"/>
                    <a:pt x="3182400" y="1347951"/>
                    <a:pt x="3182400" y="1243666"/>
                  </a:cubicBezTo>
                  <a:cubicBezTo>
                    <a:pt x="3182400" y="1139381"/>
                    <a:pt x="3256372" y="1052373"/>
                    <a:pt x="3354709" y="1032250"/>
                  </a:cubicBezTo>
                  <a:lnTo>
                    <a:pt x="3366083" y="1031104"/>
                  </a:lnTo>
                  <a:lnTo>
                    <a:pt x="3382119" y="1027866"/>
                  </a:lnTo>
                  <a:lnTo>
                    <a:pt x="3398200" y="1027866"/>
                  </a:lnTo>
                  <a:lnTo>
                    <a:pt x="4380998" y="1027866"/>
                  </a:lnTo>
                  <a:lnTo>
                    <a:pt x="4382731" y="1028215"/>
                  </a:lnTo>
                  <a:lnTo>
                    <a:pt x="4386200" y="1027866"/>
                  </a:lnTo>
                  <a:cubicBezTo>
                    <a:pt x="4415996" y="1027866"/>
                    <a:pt x="4444381" y="1033905"/>
                    <a:pt x="4470199" y="1044825"/>
                  </a:cubicBezTo>
                  <a:lnTo>
                    <a:pt x="4495135" y="1061637"/>
                  </a:lnTo>
                  <a:lnTo>
                    <a:pt x="4512331" y="1070971"/>
                  </a:lnTo>
                  <a:lnTo>
                    <a:pt x="4527312" y="1083332"/>
                  </a:lnTo>
                  <a:lnTo>
                    <a:pt x="4538794" y="1091073"/>
                  </a:lnTo>
                  <a:lnTo>
                    <a:pt x="4541426" y="1094976"/>
                  </a:lnTo>
                  <a:lnTo>
                    <a:pt x="4546163" y="1098885"/>
                  </a:lnTo>
                  <a:cubicBezTo>
                    <a:pt x="4587531" y="1140253"/>
                    <a:pt x="4613118" y="1197403"/>
                    <a:pt x="4613118" y="1260529"/>
                  </a:cubicBezTo>
                  <a:cubicBezTo>
                    <a:pt x="4613118" y="1292092"/>
                    <a:pt x="4606722" y="1322161"/>
                    <a:pt x="4595154" y="1349510"/>
                  </a:cubicBezTo>
                  <a:lnTo>
                    <a:pt x="4549861" y="1416688"/>
                  </a:lnTo>
                  <a:lnTo>
                    <a:pt x="3506224" y="3437623"/>
                  </a:lnTo>
                  <a:lnTo>
                    <a:pt x="5697937" y="3437623"/>
                  </a:lnTo>
                  <a:lnTo>
                    <a:pt x="5727800" y="3434613"/>
                  </a:lnTo>
                  <a:cubicBezTo>
                    <a:pt x="5846983" y="3434613"/>
                    <a:pt x="5943600" y="3531230"/>
                    <a:pt x="5943600" y="3650413"/>
                  </a:cubicBezTo>
                  <a:cubicBezTo>
                    <a:pt x="5943600" y="3739800"/>
                    <a:pt x="5889253" y="3816494"/>
                    <a:pt x="5811799" y="3849255"/>
                  </a:cubicBezTo>
                  <a:lnTo>
                    <a:pt x="5783175" y="3858140"/>
                  </a:lnTo>
                  <a:lnTo>
                    <a:pt x="5775120" y="3863570"/>
                  </a:lnTo>
                  <a:cubicBezTo>
                    <a:pt x="5766513" y="3867211"/>
                    <a:pt x="5757052" y="3869223"/>
                    <a:pt x="5747120" y="3869223"/>
                  </a:cubicBezTo>
                  <a:lnTo>
                    <a:pt x="3254335" y="3869223"/>
                  </a:lnTo>
                  <a:lnTo>
                    <a:pt x="3241901" y="3866713"/>
                  </a:lnTo>
                  <a:lnTo>
                    <a:pt x="3228377" y="3868076"/>
                  </a:lnTo>
                  <a:cubicBezTo>
                    <a:pt x="3114750" y="3868076"/>
                    <a:pt x="3017259" y="3798992"/>
                    <a:pt x="2975615" y="3700534"/>
                  </a:cubicBezTo>
                  <a:lnTo>
                    <a:pt x="2975526" y="3700094"/>
                  </a:lnTo>
                  <a:lnTo>
                    <a:pt x="1515684" y="1630521"/>
                  </a:lnTo>
                  <a:lnTo>
                    <a:pt x="441844" y="3679100"/>
                  </a:lnTo>
                  <a:cubicBezTo>
                    <a:pt x="437233" y="3687897"/>
                    <a:pt x="431057" y="3695343"/>
                    <a:pt x="423838" y="3701276"/>
                  </a:cubicBezTo>
                  <a:lnTo>
                    <a:pt x="421269" y="3702662"/>
                  </a:lnTo>
                  <a:lnTo>
                    <a:pt x="414642" y="3724012"/>
                  </a:lnTo>
                  <a:cubicBezTo>
                    <a:pt x="381881" y="3801466"/>
                    <a:pt x="305187" y="3855813"/>
                    <a:pt x="215800" y="3855813"/>
                  </a:cubicBezTo>
                  <a:cubicBezTo>
                    <a:pt x="96617" y="3855813"/>
                    <a:pt x="0" y="3759195"/>
                    <a:pt x="0" y="3640013"/>
                  </a:cubicBezTo>
                  <a:cubicBezTo>
                    <a:pt x="0" y="3595320"/>
                    <a:pt x="13587" y="3553799"/>
                    <a:pt x="36856" y="3519357"/>
                  </a:cubicBezTo>
                  <a:lnTo>
                    <a:pt x="53678" y="3498968"/>
                  </a:lnTo>
                  <a:lnTo>
                    <a:pt x="59579" y="3478721"/>
                  </a:lnTo>
                  <a:lnTo>
                    <a:pt x="1801141" y="156315"/>
                  </a:lnTo>
                  <a:cubicBezTo>
                    <a:pt x="1805752" y="147519"/>
                    <a:pt x="1811928" y="140073"/>
                    <a:pt x="1819148" y="134142"/>
                  </a:cubicBezTo>
                  <a:lnTo>
                    <a:pt x="1822859" y="132139"/>
                  </a:lnTo>
                  <a:lnTo>
                    <a:pt x="1822964" y="131802"/>
                  </a:lnTo>
                  <a:cubicBezTo>
                    <a:pt x="1855723" y="54347"/>
                    <a:pt x="1932417" y="0"/>
                    <a:pt x="2021804" y="0"/>
                  </a:cubicBezTo>
                  <a:close/>
                </a:path>
              </a:pathLst>
            </a:custGeom>
            <a:solidFill>
              <a:srgbClr val="b5b5b5"/>
            </a:solidFill>
            <a:ln>
              <a:noFill/>
            </a:ln>
            <a:effectLst>
              <a:outerShdw algn="bl" blurRad="50760" dir="18900000" dist="37674" rotWithShape="0">
                <a:srgbClr val="000000">
                  <a:alpha val="40000"/>
                </a:srgbClr>
              </a:outerShdw>
            </a:effectLst>
            <a:scene3d>
              <a:camera prst="orthographicFront"/>
              <a:lightRig dir="t" rig="threePt"/>
            </a:scene3d>
            <a:sp3d>
              <a:bevelT prst="coolSlant" w="1651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216" name="CustomShape 3"/>
            <p:cNvSpPr/>
            <p:nvPr/>
          </p:nvSpPr>
          <p:spPr>
            <a:xfrm>
              <a:off x="3190680" y="5113800"/>
              <a:ext cx="638640" cy="638640"/>
            </a:xfrm>
            <a:prstGeom prst="ellipse">
              <a:avLst/>
            </a:prstGeom>
            <a:solidFill>
              <a:srgbClr val="222a49"/>
            </a:solidFill>
            <a:ln w="6480">
              <a:solidFill>
                <a:srgbClr val="ffffff">
                  <a:alpha val="50000"/>
                </a:srgbClr>
              </a:solidFill>
            </a:ln>
            <a:effectLst>
              <a:outerShdw algn="ctr" blurRad="63360" rotWithShape="0" sx="102000" sy="102000">
                <a:srgbClr val="000000">
                  <a:alpha val="40000"/>
                </a:srgbClr>
              </a:outerShdw>
            </a:effectLst>
            <a:scene3d>
              <a:camera prst="orthographicFront"/>
              <a:lightRig dir="t" rig="threePt"/>
            </a:scene3d>
            <a:sp3d>
              <a:bevelT prst="coolSlant" w="1651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217" name="CustomShape 4"/>
            <p:cNvSpPr/>
            <p:nvPr/>
          </p:nvSpPr>
          <p:spPr>
            <a:xfrm>
              <a:off x="8724240" y="5113800"/>
              <a:ext cx="638640" cy="638640"/>
            </a:xfrm>
            <a:prstGeom prst="ellipse">
              <a:avLst/>
            </a:prstGeom>
            <a:solidFill>
              <a:srgbClr val="222a49"/>
            </a:solidFill>
            <a:ln w="6480">
              <a:solidFill>
                <a:srgbClr val="ffffff">
                  <a:alpha val="50000"/>
                </a:srgbClr>
              </a:solidFill>
            </a:ln>
            <a:effectLst>
              <a:outerShdw algn="ctr" blurRad="63360" rotWithShape="0" sx="102000" sy="102000">
                <a:srgbClr val="000000">
                  <a:alpha val="40000"/>
                </a:srgbClr>
              </a:outerShdw>
            </a:effectLst>
            <a:scene3d>
              <a:camera prst="orthographicFront"/>
              <a:lightRig dir="t" rig="threePt"/>
            </a:scene3d>
            <a:sp3d>
              <a:bevelT prst="coolSlant" w="1651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grpSp>
      <p:grpSp>
        <p:nvGrpSpPr>
          <p:cNvPr id="218" name="Group 5"/>
          <p:cNvGrpSpPr/>
          <p:nvPr/>
        </p:nvGrpSpPr>
        <p:grpSpPr>
          <a:xfrm>
            <a:off x="604080" y="3356640"/>
            <a:ext cx="2833200" cy="1118880"/>
            <a:chOff x="604080" y="3356640"/>
            <a:chExt cx="2833200" cy="1118880"/>
          </a:xfrm>
        </p:grpSpPr>
        <p:sp>
          <p:nvSpPr>
            <p:cNvPr id="219" name="CustomShape 6"/>
            <p:cNvSpPr/>
            <p:nvPr/>
          </p:nvSpPr>
          <p:spPr>
            <a:xfrm>
              <a:off x="604080" y="3593880"/>
              <a:ext cx="2833200" cy="88164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261"/>
                </a:spcBef>
                <a:buNone/>
              </a:pPr>
              <a:r>
                <a:rPr b="0" lang="en-US" sz="1300" spc="-1" strike="noStrike">
                  <a:solidFill>
                    <a:srgbClr val="ffffff"/>
                  </a:solidFill>
                  <a:latin typeface="Candara"/>
                  <a:ea typeface="DejaVu Sans"/>
                </a:rPr>
                <a:t>There are options for every type of student. As a teacher, there is also a wide range of education levels to choose from.</a:t>
              </a:r>
              <a:endParaRPr b="0" lang="fr-FR" sz="1300" spc="-1" strike="noStrike">
                <a:solidFill>
                  <a:srgbClr val="ffffff"/>
                </a:solidFill>
                <a:latin typeface="Arial"/>
              </a:endParaRPr>
            </a:p>
          </p:txBody>
        </p:sp>
        <p:sp>
          <p:nvSpPr>
            <p:cNvPr id="220" name="CustomShape 7"/>
            <p:cNvSpPr/>
            <p:nvPr/>
          </p:nvSpPr>
          <p:spPr>
            <a:xfrm>
              <a:off x="604080" y="3356640"/>
              <a:ext cx="283248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8397b1"/>
                  </a:solidFill>
                  <a:latin typeface="Candara"/>
                  <a:ea typeface="DejaVu Sans"/>
                </a:rPr>
                <a:t>Wide Selection of Courses</a:t>
              </a:r>
              <a:endParaRPr b="0" lang="fr-FR" sz="1600" spc="-1" strike="noStrike">
                <a:solidFill>
                  <a:srgbClr val="ffffff"/>
                </a:solidFill>
                <a:latin typeface="Arial"/>
              </a:endParaRPr>
            </a:p>
          </p:txBody>
        </p:sp>
      </p:grpSp>
      <p:sp>
        <p:nvSpPr>
          <p:cNvPr id="221" name="CustomShape 8"/>
          <p:cNvSpPr/>
          <p:nvPr/>
        </p:nvSpPr>
        <p:spPr>
          <a:xfrm>
            <a:off x="412200" y="3437640"/>
            <a:ext cx="97200" cy="638640"/>
          </a:xfrm>
          <a:prstGeom prst="roundRect">
            <a:avLst>
              <a:gd name="adj" fmla="val 16667"/>
            </a:avLst>
          </a:prstGeom>
          <a:solidFill>
            <a:srgbClr val="8397b1"/>
          </a:solidFill>
          <a:ln w="3240">
            <a:solidFill>
              <a:srgbClr val="ffffff">
                <a:alpha val="50000"/>
              </a:srgbClr>
            </a:solidFill>
          </a:ln>
          <a:effectLst>
            <a:outerShdw algn="ctr" blurRad="63360" rotWithShape="0" sx="102000" sy="10200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22" name="Group 9"/>
          <p:cNvGrpSpPr/>
          <p:nvPr/>
        </p:nvGrpSpPr>
        <p:grpSpPr>
          <a:xfrm>
            <a:off x="630360" y="2134800"/>
            <a:ext cx="3209040" cy="1118880"/>
            <a:chOff x="630360" y="2134800"/>
            <a:chExt cx="3209040" cy="1118880"/>
          </a:xfrm>
        </p:grpSpPr>
        <p:sp>
          <p:nvSpPr>
            <p:cNvPr id="223" name="CustomShape 10"/>
            <p:cNvSpPr/>
            <p:nvPr/>
          </p:nvSpPr>
          <p:spPr>
            <a:xfrm>
              <a:off x="630360" y="2372040"/>
              <a:ext cx="3209040" cy="88164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261"/>
                </a:spcBef>
                <a:buNone/>
              </a:pPr>
              <a:r>
                <a:rPr b="0" lang="en-US" sz="1300" spc="-1" strike="noStrike">
                  <a:solidFill>
                    <a:srgbClr val="ffffff"/>
                  </a:solidFill>
                  <a:latin typeface="Candara"/>
                  <a:ea typeface="DejaVu Sans"/>
                </a:rPr>
                <a:t>Enables the teacher and the student to set their own learning pace, with the added flexibility of setting a schedule that fits everyone’s agenda. </a:t>
              </a:r>
              <a:endParaRPr b="0" lang="fr-FR" sz="1300" spc="-1" strike="noStrike">
                <a:solidFill>
                  <a:srgbClr val="ffffff"/>
                </a:solidFill>
                <a:latin typeface="Arial"/>
              </a:endParaRPr>
            </a:p>
          </p:txBody>
        </p:sp>
        <p:sp>
          <p:nvSpPr>
            <p:cNvPr id="224" name="CustomShape 11"/>
            <p:cNvSpPr/>
            <p:nvPr/>
          </p:nvSpPr>
          <p:spPr>
            <a:xfrm>
              <a:off x="630360" y="2134800"/>
              <a:ext cx="320832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ef3425"/>
                  </a:solidFill>
                  <a:latin typeface="Candara"/>
                  <a:ea typeface="DejaVu Sans"/>
                </a:rPr>
                <a:t>Flexibility</a:t>
              </a:r>
              <a:endParaRPr b="0" lang="fr-FR" sz="1600" spc="-1" strike="noStrike">
                <a:solidFill>
                  <a:srgbClr val="ffffff"/>
                </a:solidFill>
                <a:latin typeface="Arial"/>
              </a:endParaRPr>
            </a:p>
          </p:txBody>
        </p:sp>
      </p:grpSp>
      <p:sp>
        <p:nvSpPr>
          <p:cNvPr id="225" name="CustomShape 12"/>
          <p:cNvSpPr/>
          <p:nvPr/>
        </p:nvSpPr>
        <p:spPr>
          <a:xfrm>
            <a:off x="438120" y="2215800"/>
            <a:ext cx="97200" cy="638640"/>
          </a:xfrm>
          <a:prstGeom prst="roundRect">
            <a:avLst>
              <a:gd name="adj" fmla="val 16667"/>
            </a:avLst>
          </a:prstGeom>
          <a:solidFill>
            <a:srgbClr val="ef3425"/>
          </a:solidFill>
          <a:ln w="3240">
            <a:solidFill>
              <a:srgbClr val="ffffff">
                <a:alpha val="50000"/>
              </a:srgbClr>
            </a:solidFill>
          </a:ln>
          <a:effectLst>
            <a:outerShdw algn="ctr" blurRad="63360" rotWithShape="0" sx="102000" sy="10200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26" name="Group 13"/>
          <p:cNvGrpSpPr/>
          <p:nvPr/>
        </p:nvGrpSpPr>
        <p:grpSpPr>
          <a:xfrm>
            <a:off x="8533080" y="1474560"/>
            <a:ext cx="3535920" cy="1119240"/>
            <a:chOff x="8533080" y="1474560"/>
            <a:chExt cx="3535920" cy="1119240"/>
          </a:xfrm>
        </p:grpSpPr>
        <p:sp>
          <p:nvSpPr>
            <p:cNvPr id="227" name="CustomShape 14"/>
            <p:cNvSpPr/>
            <p:nvPr/>
          </p:nvSpPr>
          <p:spPr>
            <a:xfrm>
              <a:off x="8533080" y="1712160"/>
              <a:ext cx="3535920" cy="88164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261"/>
                </a:spcBef>
                <a:buNone/>
              </a:pPr>
              <a:r>
                <a:rPr b="0" lang="en-US" sz="1300" spc="-1" strike="noStrike">
                  <a:solidFill>
                    <a:srgbClr val="ffffff"/>
                  </a:solidFill>
                  <a:latin typeface="Candara"/>
                  <a:ea typeface="DejaVu Sans"/>
                </a:rPr>
                <a:t>Enables you to study or teach from anywhere in the world. This means there is no need to commute from one place to another, or follow a rigid schedule.</a:t>
              </a:r>
              <a:endParaRPr b="0" lang="fr-FR" sz="1300" spc="-1" strike="noStrike">
                <a:solidFill>
                  <a:srgbClr val="ffffff"/>
                </a:solidFill>
                <a:latin typeface="Arial"/>
              </a:endParaRPr>
            </a:p>
          </p:txBody>
        </p:sp>
        <p:sp>
          <p:nvSpPr>
            <p:cNvPr id="228" name="CustomShape 15"/>
            <p:cNvSpPr/>
            <p:nvPr/>
          </p:nvSpPr>
          <p:spPr>
            <a:xfrm>
              <a:off x="8533080" y="1474560"/>
              <a:ext cx="339012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44546b"/>
                  </a:solidFill>
                  <a:latin typeface="Candara"/>
                  <a:ea typeface="DejaVu Sans"/>
                </a:rPr>
                <a:t>Accessible</a:t>
              </a:r>
              <a:endParaRPr b="0" lang="fr-FR" sz="1600" spc="-1" strike="noStrike">
                <a:solidFill>
                  <a:srgbClr val="ffffff"/>
                </a:solidFill>
                <a:latin typeface="Arial"/>
              </a:endParaRPr>
            </a:p>
          </p:txBody>
        </p:sp>
      </p:grpSp>
      <p:sp>
        <p:nvSpPr>
          <p:cNvPr id="229" name="CustomShape 16"/>
          <p:cNvSpPr/>
          <p:nvPr/>
        </p:nvSpPr>
        <p:spPr>
          <a:xfrm>
            <a:off x="8340840" y="1555920"/>
            <a:ext cx="99000" cy="638640"/>
          </a:xfrm>
          <a:prstGeom prst="roundRect">
            <a:avLst>
              <a:gd name="adj" fmla="val 16667"/>
            </a:avLst>
          </a:prstGeom>
          <a:solidFill>
            <a:srgbClr val="44546b"/>
          </a:solidFill>
          <a:ln w="3240">
            <a:solidFill>
              <a:srgbClr val="ffffff">
                <a:alpha val="50000"/>
              </a:srgbClr>
            </a:solidFill>
          </a:ln>
          <a:effectLst>
            <a:outerShdw algn="ctr" blurRad="63360" rotWithShape="0" sx="102000" sy="10200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30" name="Group 17"/>
          <p:cNvGrpSpPr/>
          <p:nvPr/>
        </p:nvGrpSpPr>
        <p:grpSpPr>
          <a:xfrm>
            <a:off x="8556840" y="2667600"/>
            <a:ext cx="3366360" cy="1118880"/>
            <a:chOff x="8556840" y="2667600"/>
            <a:chExt cx="3366360" cy="1118880"/>
          </a:xfrm>
        </p:grpSpPr>
        <p:sp>
          <p:nvSpPr>
            <p:cNvPr id="231" name="CustomShape 18"/>
            <p:cNvSpPr/>
            <p:nvPr/>
          </p:nvSpPr>
          <p:spPr>
            <a:xfrm>
              <a:off x="8556840" y="2904840"/>
              <a:ext cx="3366360" cy="88164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261"/>
                </a:spcBef>
                <a:buNone/>
              </a:pPr>
              <a:r>
                <a:rPr b="0" lang="en-US" sz="1300" spc="-1" strike="noStrike">
                  <a:solidFill>
                    <a:srgbClr val="ffffff"/>
                  </a:solidFill>
                  <a:latin typeface="Candara"/>
                  <a:ea typeface="DejaVu Sans"/>
                </a:rPr>
                <a:t>It provides the space to focus on the student’s needs and doubts, and as a result tutors can better understand their students’ strengths and weaknesses.</a:t>
              </a:r>
              <a:endParaRPr b="0" lang="fr-FR" sz="1300" spc="-1" strike="noStrike">
                <a:solidFill>
                  <a:srgbClr val="ffffff"/>
                </a:solidFill>
                <a:latin typeface="Arial"/>
              </a:endParaRPr>
            </a:p>
          </p:txBody>
        </p:sp>
        <p:sp>
          <p:nvSpPr>
            <p:cNvPr id="232" name="CustomShape 19"/>
            <p:cNvSpPr/>
            <p:nvPr/>
          </p:nvSpPr>
          <p:spPr>
            <a:xfrm>
              <a:off x="8556840" y="2667600"/>
              <a:ext cx="323784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ffffa6"/>
                  </a:solidFill>
                  <a:latin typeface="Candara"/>
                  <a:ea typeface="DejaVu Sans"/>
                </a:rPr>
                <a:t>Customised Learning Experience</a:t>
              </a:r>
              <a:endParaRPr b="0" lang="fr-FR" sz="1600" spc="-1" strike="noStrike">
                <a:solidFill>
                  <a:srgbClr val="ffffff"/>
                </a:solidFill>
                <a:latin typeface="Arial"/>
              </a:endParaRPr>
            </a:p>
          </p:txBody>
        </p:sp>
      </p:grpSp>
      <p:sp>
        <p:nvSpPr>
          <p:cNvPr id="233" name="CustomShape 20"/>
          <p:cNvSpPr/>
          <p:nvPr/>
        </p:nvSpPr>
        <p:spPr>
          <a:xfrm>
            <a:off x="8364960" y="2748600"/>
            <a:ext cx="97200" cy="638640"/>
          </a:xfrm>
          <a:prstGeom prst="roundRect">
            <a:avLst>
              <a:gd name="adj" fmla="val 16667"/>
            </a:avLst>
          </a:prstGeom>
          <a:solidFill>
            <a:srgbClr val="ffffa6"/>
          </a:solidFill>
          <a:ln w="3240">
            <a:solidFill>
              <a:srgbClr val="ffffff">
                <a:alpha val="50000"/>
              </a:srgbClr>
            </a:solidFill>
          </a:ln>
          <a:effectLst>
            <a:outerShdw algn="ctr" blurRad="63360" rotWithShape="0" sx="102000" sy="10200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234" name="Line 21"/>
          <p:cNvSpPr/>
          <p:nvPr/>
        </p:nvSpPr>
        <p:spPr>
          <a:xfrm flipV="1">
            <a:off x="4980960" y="4285440"/>
            <a:ext cx="593280" cy="1603800"/>
          </a:xfrm>
          <a:prstGeom prst="line">
            <a:avLst/>
          </a:prstGeom>
          <a:ln>
            <a:solidFill>
              <a:srgbClr val="ffffff"/>
            </a:solidFill>
            <a:prstDash val="dash"/>
            <a:headEnd len="med" type="oval" w="med"/>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sp>
        <p:nvSpPr>
          <p:cNvPr id="235" name="CustomShape 22"/>
          <p:cNvSpPr/>
          <p:nvPr/>
        </p:nvSpPr>
        <p:spPr>
          <a:xfrm>
            <a:off x="3200400" y="6105600"/>
            <a:ext cx="6125400" cy="729000"/>
          </a:xfrm>
          <a:prstGeom prst="rect">
            <a:avLst/>
          </a:prstGeom>
          <a:solidFill>
            <a:srgbClr val="1c1c1c"/>
          </a:solidFill>
          <a:ln w="0">
            <a:noFill/>
          </a:ln>
        </p:spPr>
        <p:style>
          <a:lnRef idx="0"/>
          <a:fillRef idx="0"/>
          <a:effectRef idx="0"/>
          <a:fontRef idx="minor"/>
        </p:style>
        <p:txBody>
          <a:bodyPr lIns="90000" rIns="90000" tIns="45000" bIns="45000" anchor="t">
            <a:spAutoFit/>
          </a:bodyPr>
          <a:p>
            <a:pPr>
              <a:lnSpc>
                <a:spcPct val="100000"/>
              </a:lnSpc>
              <a:spcBef>
                <a:spcPts val="281"/>
              </a:spcBef>
              <a:buNone/>
            </a:pPr>
            <a:r>
              <a:rPr b="0" lang="en-US" sz="1400" spc="-1" strike="noStrike">
                <a:solidFill>
                  <a:srgbClr val="ffffff"/>
                </a:solidFill>
                <a:latin typeface="Candara"/>
                <a:ea typeface="DejaVu Sans"/>
              </a:rPr>
              <a:t>For educational institutions looking to reduce costs and increase ROI, online learning has the power to significantly reduce overheads (manpower and classroom-based resources) and can also assist with scalability. </a:t>
            </a:r>
            <a:endParaRPr b="0" lang="fr-FR" sz="1400" spc="-1" strike="noStrike">
              <a:solidFill>
                <a:srgbClr val="ffffff"/>
              </a:solidFill>
              <a:latin typeface="Arial"/>
            </a:endParaRPr>
          </a:p>
        </p:txBody>
      </p:sp>
      <p:sp>
        <p:nvSpPr>
          <p:cNvPr id="236" name="CustomShape 23"/>
          <p:cNvSpPr/>
          <p:nvPr/>
        </p:nvSpPr>
        <p:spPr>
          <a:xfrm>
            <a:off x="370080" y="304560"/>
            <a:ext cx="6395400" cy="10342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4400" spc="-1" strike="noStrike">
                <a:solidFill>
                  <a:srgbClr val="ffffff"/>
                </a:solidFill>
                <a:latin typeface="Candara"/>
                <a:ea typeface="DejaVu Sans"/>
              </a:rPr>
              <a:t>Why Online?</a:t>
            </a:r>
            <a:endParaRPr b="0" lang="fr-FR" sz="4400" spc="-1" strike="noStrike">
              <a:solidFill>
                <a:srgbClr val="ffffff"/>
              </a:solidFill>
              <a:latin typeface="Arial"/>
            </a:endParaRPr>
          </a:p>
          <a:p>
            <a:pPr>
              <a:lnSpc>
                <a:spcPct val="100000"/>
              </a:lnSpc>
              <a:buNone/>
            </a:pPr>
            <a:r>
              <a:rPr b="0" lang="en-US" sz="1800" spc="-1" strike="noStrike">
                <a:solidFill>
                  <a:srgbClr val="ffffff"/>
                </a:solidFill>
                <a:latin typeface="Candara"/>
                <a:ea typeface="DejaVu Sans"/>
              </a:rPr>
              <a:t> </a:t>
            </a:r>
            <a:r>
              <a:rPr b="0" lang="en-US" sz="1800" spc="-1" strike="noStrike">
                <a:solidFill>
                  <a:srgbClr val="ffffff"/>
                </a:solidFill>
                <a:latin typeface="Candara"/>
                <a:ea typeface="DejaVu Sans"/>
              </a:rPr>
              <a:t>A New Age approach in a world where change is constant</a:t>
            </a:r>
            <a:endParaRPr b="0" lang="fr-FR" sz="1800" spc="-1" strike="noStrike">
              <a:solidFill>
                <a:srgbClr val="ffffff"/>
              </a:solidFill>
              <a:latin typeface="Arial"/>
            </a:endParaRPr>
          </a:p>
        </p:txBody>
      </p:sp>
      <p:grpSp>
        <p:nvGrpSpPr>
          <p:cNvPr id="237" name="Group 24"/>
          <p:cNvGrpSpPr/>
          <p:nvPr/>
        </p:nvGrpSpPr>
        <p:grpSpPr>
          <a:xfrm>
            <a:off x="11265480" y="6528960"/>
            <a:ext cx="913320" cy="309960"/>
            <a:chOff x="11265480" y="6528960"/>
            <a:chExt cx="913320" cy="309960"/>
          </a:xfrm>
        </p:grpSpPr>
        <p:sp>
          <p:nvSpPr>
            <p:cNvPr id="238" name="CustomShape 25"/>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239" name="" descr=""/>
            <p:cNvPicPr/>
            <p:nvPr/>
          </p:nvPicPr>
          <p:blipFill>
            <a:blip r:embed="rId4"/>
            <a:stretch/>
          </p:blipFill>
          <p:spPr>
            <a:xfrm>
              <a:off x="11310840" y="6556320"/>
              <a:ext cx="818280" cy="212760"/>
            </a:xfrm>
            <a:prstGeom prst="rect">
              <a:avLst/>
            </a:prstGeom>
            <a:ln w="0">
              <a:noFill/>
            </a:ln>
          </p:spPr>
        </p:pic>
      </p:grpSp>
    </p:spTree>
  </p:cSld>
  <mc:AlternateContent>
    <mc:Choice Requires="p14">
      <p:transition spd="slow" p14:dur="2000"/>
    </mc:Choice>
    <mc:Fallback>
      <p:transition spd="slow"/>
    </mc:Fallback>
  </mc:AlternateContent>
  <p:timing>
    <p:tnLst>
      <p:par>
        <p:cTn id="10" dur="indefinite" restart="never" nodeType="tmRoot">
          <p:childTnLst>
            <p:seq>
              <p:cTn id="11" dur="indefinite" nodeType="mainSeq">
                <p:childTnLst>
                  <p:par>
                    <p:cTn id="12" fill="hold">
                      <p:stCondLst>
                        <p:cond delay="0"/>
                      </p:stCondLst>
                      <p:childTnLst>
                        <p:par>
                          <p:cTn id="13" fill="hold">
                            <p:stCondLst>
                              <p:cond delay="0"/>
                            </p:stCondLst>
                            <p:childTnLst>
                              <p:par>
                                <p:cTn id="14" nodeType="afterEffect" fill="hold" presetClass="entr" presetID="22" presetSubtype="8">
                                  <p:stCondLst>
                                    <p:cond delay="0"/>
                                  </p:stCondLst>
                                  <p:childTnLst>
                                    <p:set>
                                      <p:cBhvr>
                                        <p:cTn id="15" dur="1" fill="hold">
                                          <p:stCondLst>
                                            <p:cond delay="0"/>
                                          </p:stCondLst>
                                        </p:cTn>
                                        <p:tgtEl>
                                          <p:spTgt spid="236"/>
                                        </p:tgtEl>
                                        <p:attrNameLst>
                                          <p:attrName>style.visibility</p:attrName>
                                        </p:attrNameLst>
                                      </p:cBhvr>
                                      <p:to>
                                        <p:strVal val="visible"/>
                                      </p:to>
                                    </p:set>
                                    <p:animEffect filter="wipe(left)" transition="in">
                                      <p:cBhvr additive="repl">
                                        <p:cTn id="16" dur="500"/>
                                        <p:tgtEl>
                                          <p:spTgt spid="236"/>
                                        </p:tgtEl>
                                      </p:cBhvr>
                                    </p:animEffect>
                                  </p:childTnLst>
                                </p:cTn>
                              </p:par>
                            </p:childTnLst>
                          </p:cTn>
                        </p:par>
                        <p:par>
                          <p:cTn id="17" fill="hold">
                            <p:stCondLst>
                              <p:cond delay="500"/>
                            </p:stCondLst>
                            <p:childTnLst>
                              <p:par>
                                <p:cTn id="18" nodeType="afterEffect" fill="hold" presetClass="entr" presetID="2" presetSubtype="2">
                                  <p:stCondLst>
                                    <p:cond delay="0"/>
                                  </p:stCondLst>
                                  <p:childTnLst>
                                    <p:set>
                                      <p:cBhvr>
                                        <p:cTn id="19" dur="1" fill="hold">
                                          <p:stCondLst>
                                            <p:cond delay="0"/>
                                          </p:stCondLst>
                                        </p:cTn>
                                        <p:tgtEl>
                                          <p:spTgt spid="214"/>
                                        </p:tgtEl>
                                        <p:attrNameLst>
                                          <p:attrName>style.visibility</p:attrName>
                                        </p:attrNameLst>
                                      </p:cBhvr>
                                      <p:to>
                                        <p:strVal val="visible"/>
                                      </p:to>
                                    </p:set>
                                    <p:anim calcmode="lin" valueType="num">
                                      <p:cBhvr additive="repl">
                                        <p:cTn id="20" dur="1000" fill="hold"/>
                                        <p:tgtEl>
                                          <p:spTgt spid="214"/>
                                        </p:tgtEl>
                                        <p:attrNameLst>
                                          <p:attrName>ppt_x</p:attrName>
                                        </p:attrNameLst>
                                      </p:cBhvr>
                                      <p:tavLst>
                                        <p:tav tm="0">
                                          <p:val>
                                            <p:strVal val="1+#ppt_w/2"/>
                                          </p:val>
                                        </p:tav>
                                        <p:tav tm="100000">
                                          <p:val>
                                            <p:strVal val="#ppt_x"/>
                                          </p:val>
                                        </p:tav>
                                      </p:tavLst>
                                    </p:anim>
                                    <p:anim calcmode="lin" valueType="num">
                                      <p:cBhvr additive="repl">
                                        <p:cTn id="21" dur="1000" fill="hold"/>
                                        <p:tgtEl>
                                          <p:spTgt spid="214"/>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nodeType="afterEffect" fill="hold" presetClass="entr" presetID="31">
                                  <p:stCondLst>
                                    <p:cond delay="0"/>
                                  </p:stCondLst>
                                  <p:childTnLst>
                                    <p:set>
                                      <p:cBhvr>
                                        <p:cTn id="24" dur="1" fill="hold">
                                          <p:stCondLst>
                                            <p:cond delay="0"/>
                                          </p:stCondLst>
                                        </p:cTn>
                                        <p:tgtEl>
                                          <p:spTgt spid="212"/>
                                        </p:tgtEl>
                                        <p:attrNameLst>
                                          <p:attrName>style.visibility</p:attrName>
                                        </p:attrNameLst>
                                      </p:cBhvr>
                                      <p:to>
                                        <p:strVal val="visible"/>
                                      </p:to>
                                    </p:set>
                                    <p:anim calcmode="lin" valueType="num">
                                      <p:cBhvr additive="repl">
                                        <p:cTn id="25" dur="1000" fill="hold"/>
                                        <p:tgtEl>
                                          <p:spTgt spid="212"/>
                                        </p:tgtEl>
                                        <p:attrNameLst>
                                          <p:attrName>ppt_w</p:attrName>
                                        </p:attrNameLst>
                                      </p:cBhvr>
                                      <p:tavLst>
                                        <p:tav tm="0">
                                          <p:val>
                                            <p:fltVal val="0"/>
                                          </p:val>
                                        </p:tav>
                                        <p:tav tm="100000">
                                          <p:val>
                                            <p:strVal val="#ppt_w"/>
                                          </p:val>
                                        </p:tav>
                                      </p:tavLst>
                                    </p:anim>
                                    <p:anim calcmode="lin" valueType="num">
                                      <p:cBhvr additive="repl">
                                        <p:cTn id="26" dur="1000" fill="hold"/>
                                        <p:tgtEl>
                                          <p:spTgt spid="212"/>
                                        </p:tgtEl>
                                        <p:attrNameLst>
                                          <p:attrName>ppt_h</p:attrName>
                                        </p:attrNameLst>
                                      </p:cBhvr>
                                      <p:tavLst>
                                        <p:tav tm="0">
                                          <p:val>
                                            <p:fltVal val="0"/>
                                          </p:val>
                                        </p:tav>
                                        <p:tav tm="100000">
                                          <p:val>
                                            <p:strVal val="#ppt_h"/>
                                          </p:val>
                                        </p:tav>
                                      </p:tavLst>
                                    </p:anim>
                                    <p:anim calcmode="lin" valueType="num">
                                      <p:cBhvr additive="repl">
                                        <p:cTn id="27" dur="1000" fill="hold"/>
                                        <p:tgtEl>
                                          <p:spTgt spid="212"/>
                                        </p:tgtEl>
                                        <p:attrNameLst>
                                          <p:attrName>r</p:attrName>
                                        </p:attrNameLst>
                                      </p:cBhvr>
                                      <p:tavLst>
                                        <p:tav tm="0">
                                          <p:val>
                                            <p:strVal val="90"/>
                                          </p:val>
                                        </p:tav>
                                        <p:tav tm="100000">
                                          <p:val>
                                            <p:strVal val="0"/>
                                          </p:val>
                                        </p:tav>
                                      </p:tavLst>
                                    </p:anim>
                                    <p:animEffect filter="fade" transition="in">
                                      <p:cBhvr additive="repl">
                                        <p:cTn id="28" dur="1000"/>
                                        <p:tgtEl>
                                          <p:spTgt spid="212"/>
                                        </p:tgtEl>
                                      </p:cBhvr>
                                    </p:animEffect>
                                  </p:childTnLst>
                                </p:cTn>
                              </p:par>
                              <p:par>
                                <p:cTn id="29" nodeType="withEffect" fill="hold" presetClass="entr" presetID="31">
                                  <p:stCondLst>
                                    <p:cond delay="0"/>
                                  </p:stCondLst>
                                  <p:childTnLst>
                                    <p:set>
                                      <p:cBhvr>
                                        <p:cTn id="30" dur="1" fill="hold">
                                          <p:stCondLst>
                                            <p:cond delay="0"/>
                                          </p:stCondLst>
                                        </p:cTn>
                                        <p:tgtEl>
                                          <p:spTgt spid="213"/>
                                        </p:tgtEl>
                                        <p:attrNameLst>
                                          <p:attrName>style.visibility</p:attrName>
                                        </p:attrNameLst>
                                      </p:cBhvr>
                                      <p:to>
                                        <p:strVal val="visible"/>
                                      </p:to>
                                    </p:set>
                                    <p:anim calcmode="lin" valueType="num">
                                      <p:cBhvr additive="repl">
                                        <p:cTn id="31" dur="1000" fill="hold"/>
                                        <p:tgtEl>
                                          <p:spTgt spid="213"/>
                                        </p:tgtEl>
                                        <p:attrNameLst>
                                          <p:attrName>ppt_w</p:attrName>
                                        </p:attrNameLst>
                                      </p:cBhvr>
                                      <p:tavLst>
                                        <p:tav tm="0">
                                          <p:val>
                                            <p:fltVal val="0"/>
                                          </p:val>
                                        </p:tav>
                                        <p:tav tm="100000">
                                          <p:val>
                                            <p:strVal val="#ppt_w"/>
                                          </p:val>
                                        </p:tav>
                                      </p:tavLst>
                                    </p:anim>
                                    <p:anim calcmode="lin" valueType="num">
                                      <p:cBhvr additive="repl">
                                        <p:cTn id="32" dur="1000" fill="hold"/>
                                        <p:tgtEl>
                                          <p:spTgt spid="213"/>
                                        </p:tgtEl>
                                        <p:attrNameLst>
                                          <p:attrName>ppt_h</p:attrName>
                                        </p:attrNameLst>
                                      </p:cBhvr>
                                      <p:tavLst>
                                        <p:tav tm="0">
                                          <p:val>
                                            <p:fltVal val="0"/>
                                          </p:val>
                                        </p:tav>
                                        <p:tav tm="100000">
                                          <p:val>
                                            <p:strVal val="#ppt_h"/>
                                          </p:val>
                                        </p:tav>
                                      </p:tavLst>
                                    </p:anim>
                                    <p:anim calcmode="lin" valueType="num">
                                      <p:cBhvr additive="repl">
                                        <p:cTn id="33" dur="1000" fill="hold"/>
                                        <p:tgtEl>
                                          <p:spTgt spid="213"/>
                                        </p:tgtEl>
                                        <p:attrNameLst>
                                          <p:attrName>r</p:attrName>
                                        </p:attrNameLst>
                                      </p:cBhvr>
                                      <p:tavLst>
                                        <p:tav tm="0">
                                          <p:val>
                                            <p:strVal val="90"/>
                                          </p:val>
                                        </p:tav>
                                        <p:tav tm="100000">
                                          <p:val>
                                            <p:strVal val="0"/>
                                          </p:val>
                                        </p:tav>
                                      </p:tavLst>
                                    </p:anim>
                                    <p:animEffect filter="fade" transition="in">
                                      <p:cBhvr additive="repl">
                                        <p:cTn id="34" dur="1000"/>
                                        <p:tgtEl>
                                          <p:spTgt spid="213"/>
                                        </p:tgtEl>
                                      </p:cBhvr>
                                    </p:animEffect>
                                  </p:childTnLst>
                                </p:cTn>
                              </p:par>
                            </p:childTnLst>
                          </p:cTn>
                        </p:par>
                        <p:par>
                          <p:cTn id="35" fill="hold">
                            <p:stCondLst>
                              <p:cond delay="2500"/>
                            </p:stCondLst>
                            <p:childTnLst>
                              <p:par>
                                <p:cTn id="36" nodeType="afterEffect" fill="hold" presetClass="entr" presetID="22" presetSubtype="1">
                                  <p:stCondLst>
                                    <p:cond delay="0"/>
                                  </p:stCondLst>
                                  <p:childTnLst>
                                    <p:set>
                                      <p:cBhvr>
                                        <p:cTn id="37" dur="1" fill="hold">
                                          <p:stCondLst>
                                            <p:cond delay="0"/>
                                          </p:stCondLst>
                                        </p:cTn>
                                        <p:tgtEl>
                                          <p:spTgt spid="234"/>
                                        </p:tgtEl>
                                        <p:attrNameLst>
                                          <p:attrName>style.visibility</p:attrName>
                                        </p:attrNameLst>
                                      </p:cBhvr>
                                      <p:to>
                                        <p:strVal val="visible"/>
                                      </p:to>
                                    </p:set>
                                    <p:animEffect filter="wipe(up)" transition="in">
                                      <p:cBhvr additive="repl">
                                        <p:cTn id="38" dur="500"/>
                                        <p:tgtEl>
                                          <p:spTgt spid="234"/>
                                        </p:tgtEl>
                                      </p:cBhvr>
                                    </p:animEffect>
                                  </p:childTnLst>
                                </p:cTn>
                              </p:par>
                            </p:childTnLst>
                          </p:cTn>
                        </p:par>
                        <p:par>
                          <p:cTn id="39" fill="hold">
                            <p:stCondLst>
                              <p:cond delay="3000"/>
                            </p:stCondLst>
                            <p:childTnLst>
                              <p:par>
                                <p:cTn id="40" nodeType="afterEffect" fill="hold" presetClass="entr" presetID="42">
                                  <p:stCondLst>
                                    <p:cond delay="0"/>
                                  </p:stCondLst>
                                  <p:childTnLst>
                                    <p:set>
                                      <p:cBhvr>
                                        <p:cTn id="41" dur="1" fill="hold">
                                          <p:stCondLst>
                                            <p:cond delay="0"/>
                                          </p:stCondLst>
                                        </p:cTn>
                                        <p:tgtEl>
                                          <p:spTgt spid="235"/>
                                        </p:tgtEl>
                                        <p:attrNameLst>
                                          <p:attrName>style.visibility</p:attrName>
                                        </p:attrNameLst>
                                      </p:cBhvr>
                                      <p:to>
                                        <p:strVal val="visible"/>
                                      </p:to>
                                    </p:set>
                                    <p:animEffect filter="fade" transition="in">
                                      <p:cBhvr additive="repl">
                                        <p:cTn id="42" dur="1000"/>
                                        <p:tgtEl>
                                          <p:spTgt spid="235"/>
                                        </p:tgtEl>
                                      </p:cBhvr>
                                    </p:animEffect>
                                    <p:anim calcmode="lin" valueType="num">
                                      <p:cBhvr additive="repl">
                                        <p:cTn id="43" dur="1000" fill="hold"/>
                                        <p:tgtEl>
                                          <p:spTgt spid="235"/>
                                        </p:tgtEl>
                                        <p:attrNameLst>
                                          <p:attrName>ppt_x</p:attrName>
                                        </p:attrNameLst>
                                      </p:cBhvr>
                                      <p:tavLst>
                                        <p:tav tm="0">
                                          <p:val>
                                            <p:strVal val="#ppt_x"/>
                                          </p:val>
                                        </p:tav>
                                        <p:tav tm="100000">
                                          <p:val>
                                            <p:strVal val="#ppt_x"/>
                                          </p:val>
                                        </p:tav>
                                      </p:tavLst>
                                    </p:anim>
                                    <p:anim calcmode="lin" valueType="num">
                                      <p:cBhvr additive="repl">
                                        <p:cTn id="44" dur="1000" fill="hold"/>
                                        <p:tgtEl>
                                          <p:spTgt spid="235"/>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nodeType="afterEffect" fill="hold" presetClass="entr" presetID="37">
                                  <p:stCondLst>
                                    <p:cond delay="0"/>
                                  </p:stCondLst>
                                  <p:childTnLst>
                                    <p:set>
                                      <p:cBhvr>
                                        <p:cTn id="47" dur="1" fill="hold">
                                          <p:stCondLst>
                                            <p:cond delay="0"/>
                                          </p:stCondLst>
                                        </p:cTn>
                                        <p:tgtEl>
                                          <p:spTgt spid="225"/>
                                        </p:tgtEl>
                                        <p:attrNameLst>
                                          <p:attrName>style.visibility</p:attrName>
                                        </p:attrNameLst>
                                      </p:cBhvr>
                                      <p:to>
                                        <p:strVal val="visible"/>
                                      </p:to>
                                    </p:set>
                                    <p:animEffect filter="fade" transition="in">
                                      <p:cBhvr additive="repl">
                                        <p:cTn id="48" dur="1000"/>
                                        <p:tgtEl>
                                          <p:spTgt spid="225"/>
                                        </p:tgtEl>
                                      </p:cBhvr>
                                    </p:animEffect>
                                    <p:anim calcmode="lin" valueType="num">
                                      <p:cBhvr additive="repl">
                                        <p:cTn id="49" dur="1000" fill="hold"/>
                                        <p:tgtEl>
                                          <p:spTgt spid="225"/>
                                        </p:tgtEl>
                                        <p:attrNameLst>
                                          <p:attrName>ppt_x</p:attrName>
                                        </p:attrNameLst>
                                      </p:cBhvr>
                                      <p:tavLst>
                                        <p:tav tm="0">
                                          <p:val>
                                            <p:strVal val="#ppt_x"/>
                                          </p:val>
                                        </p:tav>
                                        <p:tav tm="100000">
                                          <p:val>
                                            <p:strVal val="#ppt_x"/>
                                          </p:val>
                                        </p:tav>
                                      </p:tavLst>
                                    </p:anim>
                                    <p:anim calcmode="lin" valueType="num">
                                      <p:cBhvr additive="repl">
                                        <p:cTn id="50" dur="900" fill="hold"/>
                                        <p:tgtEl>
                                          <p:spTgt spid="225"/>
                                        </p:tgtEl>
                                        <p:attrNameLst>
                                          <p:attrName>ppt_y</p:attrName>
                                        </p:attrNameLst>
                                      </p:cBhvr>
                                      <p:tavLst>
                                        <p:tav tm="0">
                                          <p:val>
                                            <p:strVal val="#ppt_y+1"/>
                                          </p:val>
                                        </p:tav>
                                        <p:tav tm="100000">
                                          <p:val>
                                            <p:strVal val="#ppt_y-.03"/>
                                          </p:val>
                                        </p:tav>
                                      </p:tavLst>
                                    </p:anim>
                                    <p:anim calcmode="lin" valueType="num">
                                      <p:cBhvr additive="repl">
                                        <p:cTn id="51" dur="100" fill="hold">
                                          <p:stCondLst>
                                            <p:cond delay="900"/>
                                          </p:stCondLst>
                                        </p:cTn>
                                        <p:tgtEl>
                                          <p:spTgt spid="225"/>
                                        </p:tgtEl>
                                        <p:attrNameLst>
                                          <p:attrName>ppt_y</p:attrName>
                                        </p:attrNameLst>
                                      </p:cBhvr>
                                      <p:tavLst>
                                        <p:tav tm="0">
                                          <p:val>
                                            <p:strVal val="#ppt_y-.03"/>
                                          </p:val>
                                        </p:tav>
                                        <p:tav tm="100000">
                                          <p:val>
                                            <p:strVal val="#ppt_y"/>
                                          </p:val>
                                        </p:tav>
                                      </p:tavLst>
                                    </p:anim>
                                  </p:childTnLst>
                                </p:cTn>
                              </p:par>
                            </p:childTnLst>
                          </p:cTn>
                        </p:par>
                        <p:par>
                          <p:cTn id="52" fill="hold">
                            <p:stCondLst>
                              <p:cond delay="5000"/>
                            </p:stCondLst>
                            <p:childTnLst>
                              <p:par>
                                <p:cTn id="53" nodeType="afterEffect" fill="hold" presetClass="entr" presetID="22" presetSubtype="8">
                                  <p:stCondLst>
                                    <p:cond delay="0"/>
                                  </p:stCondLst>
                                  <p:childTnLst>
                                    <p:set>
                                      <p:cBhvr>
                                        <p:cTn id="54" dur="1" fill="hold">
                                          <p:stCondLst>
                                            <p:cond delay="0"/>
                                          </p:stCondLst>
                                        </p:cTn>
                                        <p:tgtEl>
                                          <p:spTgt spid="222"/>
                                        </p:tgtEl>
                                        <p:attrNameLst>
                                          <p:attrName>style.visibility</p:attrName>
                                        </p:attrNameLst>
                                      </p:cBhvr>
                                      <p:to>
                                        <p:strVal val="visible"/>
                                      </p:to>
                                    </p:set>
                                    <p:animEffect filter="wipe(left)" transition="in">
                                      <p:cBhvr additive="repl">
                                        <p:cTn id="55" dur="500"/>
                                        <p:tgtEl>
                                          <p:spTgt spid="222"/>
                                        </p:tgtEl>
                                      </p:cBhvr>
                                    </p:animEffect>
                                  </p:childTnLst>
                                </p:cTn>
                              </p:par>
                            </p:childTnLst>
                          </p:cTn>
                        </p:par>
                        <p:par>
                          <p:cTn id="56" fill="hold">
                            <p:stCondLst>
                              <p:cond delay="5500"/>
                            </p:stCondLst>
                            <p:childTnLst>
                              <p:par>
                                <p:cTn id="57" nodeType="afterEffect" fill="hold" presetClass="entr" presetID="37">
                                  <p:stCondLst>
                                    <p:cond delay="0"/>
                                  </p:stCondLst>
                                  <p:childTnLst>
                                    <p:set>
                                      <p:cBhvr>
                                        <p:cTn id="58" dur="1" fill="hold">
                                          <p:stCondLst>
                                            <p:cond delay="0"/>
                                          </p:stCondLst>
                                        </p:cTn>
                                        <p:tgtEl>
                                          <p:spTgt spid="221"/>
                                        </p:tgtEl>
                                        <p:attrNameLst>
                                          <p:attrName>style.visibility</p:attrName>
                                        </p:attrNameLst>
                                      </p:cBhvr>
                                      <p:to>
                                        <p:strVal val="visible"/>
                                      </p:to>
                                    </p:set>
                                    <p:animEffect filter="fade" transition="in">
                                      <p:cBhvr additive="repl">
                                        <p:cTn id="59" dur="1000"/>
                                        <p:tgtEl>
                                          <p:spTgt spid="221"/>
                                        </p:tgtEl>
                                      </p:cBhvr>
                                    </p:animEffect>
                                    <p:anim calcmode="lin" valueType="num">
                                      <p:cBhvr additive="repl">
                                        <p:cTn id="60" dur="1000" fill="hold"/>
                                        <p:tgtEl>
                                          <p:spTgt spid="221"/>
                                        </p:tgtEl>
                                        <p:attrNameLst>
                                          <p:attrName>ppt_x</p:attrName>
                                        </p:attrNameLst>
                                      </p:cBhvr>
                                      <p:tavLst>
                                        <p:tav tm="0">
                                          <p:val>
                                            <p:strVal val="#ppt_x"/>
                                          </p:val>
                                        </p:tav>
                                        <p:tav tm="100000">
                                          <p:val>
                                            <p:strVal val="#ppt_x"/>
                                          </p:val>
                                        </p:tav>
                                      </p:tavLst>
                                    </p:anim>
                                    <p:anim calcmode="lin" valueType="num">
                                      <p:cBhvr additive="repl">
                                        <p:cTn id="61" dur="900" fill="hold"/>
                                        <p:tgtEl>
                                          <p:spTgt spid="221"/>
                                        </p:tgtEl>
                                        <p:attrNameLst>
                                          <p:attrName>ppt_y</p:attrName>
                                        </p:attrNameLst>
                                      </p:cBhvr>
                                      <p:tavLst>
                                        <p:tav tm="0">
                                          <p:val>
                                            <p:strVal val="#ppt_y+1"/>
                                          </p:val>
                                        </p:tav>
                                        <p:tav tm="100000">
                                          <p:val>
                                            <p:strVal val="#ppt_y-.03"/>
                                          </p:val>
                                        </p:tav>
                                      </p:tavLst>
                                    </p:anim>
                                    <p:anim calcmode="lin" valueType="num">
                                      <p:cBhvr additive="repl">
                                        <p:cTn id="62" dur="100" fill="hold">
                                          <p:stCondLst>
                                            <p:cond delay="900"/>
                                          </p:stCondLst>
                                        </p:cTn>
                                        <p:tgtEl>
                                          <p:spTgt spid="221"/>
                                        </p:tgtEl>
                                        <p:attrNameLst>
                                          <p:attrName>ppt_y</p:attrName>
                                        </p:attrNameLst>
                                      </p:cBhvr>
                                      <p:tavLst>
                                        <p:tav tm="0">
                                          <p:val>
                                            <p:strVal val="#ppt_y-.03"/>
                                          </p:val>
                                        </p:tav>
                                        <p:tav tm="100000">
                                          <p:val>
                                            <p:strVal val="#ppt_y"/>
                                          </p:val>
                                        </p:tav>
                                      </p:tavLst>
                                    </p:anim>
                                  </p:childTnLst>
                                </p:cTn>
                              </p:par>
                            </p:childTnLst>
                          </p:cTn>
                        </p:par>
                        <p:par>
                          <p:cTn id="63" fill="hold">
                            <p:stCondLst>
                              <p:cond delay="6500"/>
                            </p:stCondLst>
                            <p:childTnLst>
                              <p:par>
                                <p:cTn id="64" nodeType="afterEffect" fill="hold" presetClass="entr" presetID="22" presetSubtype="8">
                                  <p:stCondLst>
                                    <p:cond delay="0"/>
                                  </p:stCondLst>
                                  <p:childTnLst>
                                    <p:set>
                                      <p:cBhvr>
                                        <p:cTn id="65" dur="1" fill="hold">
                                          <p:stCondLst>
                                            <p:cond delay="0"/>
                                          </p:stCondLst>
                                        </p:cTn>
                                        <p:tgtEl>
                                          <p:spTgt spid="218"/>
                                        </p:tgtEl>
                                        <p:attrNameLst>
                                          <p:attrName>style.visibility</p:attrName>
                                        </p:attrNameLst>
                                      </p:cBhvr>
                                      <p:to>
                                        <p:strVal val="visible"/>
                                      </p:to>
                                    </p:set>
                                    <p:animEffect filter="wipe(left)" transition="in">
                                      <p:cBhvr additive="repl">
                                        <p:cTn id="66" dur="500"/>
                                        <p:tgtEl>
                                          <p:spTgt spid="218"/>
                                        </p:tgtEl>
                                      </p:cBhvr>
                                    </p:animEffect>
                                  </p:childTnLst>
                                </p:cTn>
                              </p:par>
                            </p:childTnLst>
                          </p:cTn>
                        </p:par>
                        <p:par>
                          <p:cTn id="67" fill="hold">
                            <p:stCondLst>
                              <p:cond delay="7000"/>
                            </p:stCondLst>
                            <p:childTnLst>
                              <p:par>
                                <p:cTn id="68" nodeType="afterEffect" fill="hold" presetClass="entr" presetID="37">
                                  <p:stCondLst>
                                    <p:cond delay="0"/>
                                  </p:stCondLst>
                                  <p:childTnLst>
                                    <p:set>
                                      <p:cBhvr>
                                        <p:cTn id="69" dur="1" fill="hold">
                                          <p:stCondLst>
                                            <p:cond delay="0"/>
                                          </p:stCondLst>
                                        </p:cTn>
                                        <p:tgtEl>
                                          <p:spTgt spid="229"/>
                                        </p:tgtEl>
                                        <p:attrNameLst>
                                          <p:attrName>style.visibility</p:attrName>
                                        </p:attrNameLst>
                                      </p:cBhvr>
                                      <p:to>
                                        <p:strVal val="visible"/>
                                      </p:to>
                                    </p:set>
                                    <p:animEffect filter="fade" transition="in">
                                      <p:cBhvr additive="repl">
                                        <p:cTn id="70" dur="1000"/>
                                        <p:tgtEl>
                                          <p:spTgt spid="229"/>
                                        </p:tgtEl>
                                      </p:cBhvr>
                                    </p:animEffect>
                                    <p:anim calcmode="lin" valueType="num">
                                      <p:cBhvr additive="repl">
                                        <p:cTn id="71" dur="1000" fill="hold"/>
                                        <p:tgtEl>
                                          <p:spTgt spid="229"/>
                                        </p:tgtEl>
                                        <p:attrNameLst>
                                          <p:attrName>ppt_x</p:attrName>
                                        </p:attrNameLst>
                                      </p:cBhvr>
                                      <p:tavLst>
                                        <p:tav tm="0">
                                          <p:val>
                                            <p:strVal val="#ppt_x"/>
                                          </p:val>
                                        </p:tav>
                                        <p:tav tm="100000">
                                          <p:val>
                                            <p:strVal val="#ppt_x"/>
                                          </p:val>
                                        </p:tav>
                                      </p:tavLst>
                                    </p:anim>
                                    <p:anim calcmode="lin" valueType="num">
                                      <p:cBhvr additive="repl">
                                        <p:cTn id="72" dur="900" fill="hold"/>
                                        <p:tgtEl>
                                          <p:spTgt spid="229"/>
                                        </p:tgtEl>
                                        <p:attrNameLst>
                                          <p:attrName>ppt_y</p:attrName>
                                        </p:attrNameLst>
                                      </p:cBhvr>
                                      <p:tavLst>
                                        <p:tav tm="0">
                                          <p:val>
                                            <p:strVal val="#ppt_y+1"/>
                                          </p:val>
                                        </p:tav>
                                        <p:tav tm="100000">
                                          <p:val>
                                            <p:strVal val="#ppt_y-.03"/>
                                          </p:val>
                                        </p:tav>
                                      </p:tavLst>
                                    </p:anim>
                                    <p:anim calcmode="lin" valueType="num">
                                      <p:cBhvr additive="repl">
                                        <p:cTn id="73" dur="100" fill="hold">
                                          <p:stCondLst>
                                            <p:cond delay="900"/>
                                          </p:stCondLst>
                                        </p:cTn>
                                        <p:tgtEl>
                                          <p:spTgt spid="229"/>
                                        </p:tgtEl>
                                        <p:attrNameLst>
                                          <p:attrName>ppt_y</p:attrName>
                                        </p:attrNameLst>
                                      </p:cBhvr>
                                      <p:tavLst>
                                        <p:tav tm="0">
                                          <p:val>
                                            <p:strVal val="#ppt_y-.03"/>
                                          </p:val>
                                        </p:tav>
                                        <p:tav tm="100000">
                                          <p:val>
                                            <p:strVal val="#ppt_y"/>
                                          </p:val>
                                        </p:tav>
                                      </p:tavLst>
                                    </p:anim>
                                  </p:childTnLst>
                                </p:cTn>
                              </p:par>
                            </p:childTnLst>
                          </p:cTn>
                        </p:par>
                        <p:par>
                          <p:cTn id="74" fill="hold">
                            <p:stCondLst>
                              <p:cond delay="8000"/>
                            </p:stCondLst>
                            <p:childTnLst>
                              <p:par>
                                <p:cTn id="75" nodeType="afterEffect" fill="hold" presetClass="entr" presetID="22" presetSubtype="8">
                                  <p:stCondLst>
                                    <p:cond delay="0"/>
                                  </p:stCondLst>
                                  <p:childTnLst>
                                    <p:set>
                                      <p:cBhvr>
                                        <p:cTn id="76" dur="1" fill="hold">
                                          <p:stCondLst>
                                            <p:cond delay="0"/>
                                          </p:stCondLst>
                                        </p:cTn>
                                        <p:tgtEl>
                                          <p:spTgt spid="226"/>
                                        </p:tgtEl>
                                        <p:attrNameLst>
                                          <p:attrName>style.visibility</p:attrName>
                                        </p:attrNameLst>
                                      </p:cBhvr>
                                      <p:to>
                                        <p:strVal val="visible"/>
                                      </p:to>
                                    </p:set>
                                    <p:animEffect filter="wipe(left)" transition="in">
                                      <p:cBhvr additive="repl">
                                        <p:cTn id="77" dur="500"/>
                                        <p:tgtEl>
                                          <p:spTgt spid="226"/>
                                        </p:tgtEl>
                                      </p:cBhvr>
                                    </p:animEffect>
                                  </p:childTnLst>
                                </p:cTn>
                              </p:par>
                            </p:childTnLst>
                          </p:cTn>
                        </p:par>
                        <p:par>
                          <p:cTn id="78" fill="hold">
                            <p:stCondLst>
                              <p:cond delay="8500"/>
                            </p:stCondLst>
                            <p:childTnLst>
                              <p:par>
                                <p:cTn id="79" nodeType="afterEffect" fill="hold" presetClass="entr" presetID="37">
                                  <p:stCondLst>
                                    <p:cond delay="0"/>
                                  </p:stCondLst>
                                  <p:childTnLst>
                                    <p:set>
                                      <p:cBhvr>
                                        <p:cTn id="80" dur="1" fill="hold">
                                          <p:stCondLst>
                                            <p:cond delay="0"/>
                                          </p:stCondLst>
                                        </p:cTn>
                                        <p:tgtEl>
                                          <p:spTgt spid="233"/>
                                        </p:tgtEl>
                                        <p:attrNameLst>
                                          <p:attrName>style.visibility</p:attrName>
                                        </p:attrNameLst>
                                      </p:cBhvr>
                                      <p:to>
                                        <p:strVal val="visible"/>
                                      </p:to>
                                    </p:set>
                                    <p:animEffect filter="fade" transition="in">
                                      <p:cBhvr additive="repl">
                                        <p:cTn id="81" dur="1000"/>
                                        <p:tgtEl>
                                          <p:spTgt spid="233"/>
                                        </p:tgtEl>
                                      </p:cBhvr>
                                    </p:animEffect>
                                    <p:anim calcmode="lin" valueType="num">
                                      <p:cBhvr additive="repl">
                                        <p:cTn id="82" dur="1000" fill="hold"/>
                                        <p:tgtEl>
                                          <p:spTgt spid="233"/>
                                        </p:tgtEl>
                                        <p:attrNameLst>
                                          <p:attrName>ppt_x</p:attrName>
                                        </p:attrNameLst>
                                      </p:cBhvr>
                                      <p:tavLst>
                                        <p:tav tm="0">
                                          <p:val>
                                            <p:strVal val="#ppt_x"/>
                                          </p:val>
                                        </p:tav>
                                        <p:tav tm="100000">
                                          <p:val>
                                            <p:strVal val="#ppt_x"/>
                                          </p:val>
                                        </p:tav>
                                      </p:tavLst>
                                    </p:anim>
                                    <p:anim calcmode="lin" valueType="num">
                                      <p:cBhvr additive="repl">
                                        <p:cTn id="83" dur="900" fill="hold"/>
                                        <p:tgtEl>
                                          <p:spTgt spid="233"/>
                                        </p:tgtEl>
                                        <p:attrNameLst>
                                          <p:attrName>ppt_y</p:attrName>
                                        </p:attrNameLst>
                                      </p:cBhvr>
                                      <p:tavLst>
                                        <p:tav tm="0">
                                          <p:val>
                                            <p:strVal val="#ppt_y+1"/>
                                          </p:val>
                                        </p:tav>
                                        <p:tav tm="100000">
                                          <p:val>
                                            <p:strVal val="#ppt_y-.03"/>
                                          </p:val>
                                        </p:tav>
                                      </p:tavLst>
                                    </p:anim>
                                    <p:anim calcmode="lin" valueType="num">
                                      <p:cBhvr additive="repl">
                                        <p:cTn id="84" dur="100" fill="hold">
                                          <p:stCondLst>
                                            <p:cond delay="900"/>
                                          </p:stCondLst>
                                        </p:cTn>
                                        <p:tgtEl>
                                          <p:spTgt spid="233"/>
                                        </p:tgtEl>
                                        <p:attrNameLst>
                                          <p:attrName>ppt_y</p:attrName>
                                        </p:attrNameLst>
                                      </p:cBhvr>
                                      <p:tavLst>
                                        <p:tav tm="0">
                                          <p:val>
                                            <p:strVal val="#ppt_y-.03"/>
                                          </p:val>
                                        </p:tav>
                                        <p:tav tm="100000">
                                          <p:val>
                                            <p:strVal val="#ppt_y"/>
                                          </p:val>
                                        </p:tav>
                                      </p:tavLst>
                                    </p:anim>
                                  </p:childTnLst>
                                </p:cTn>
                              </p:par>
                            </p:childTnLst>
                          </p:cTn>
                        </p:par>
                        <p:par>
                          <p:cTn id="85" fill="hold">
                            <p:stCondLst>
                              <p:cond delay="9500"/>
                            </p:stCondLst>
                            <p:childTnLst>
                              <p:par>
                                <p:cTn id="86" nodeType="afterEffect" fill="hold" presetClass="entr" presetID="22" presetSubtype="8">
                                  <p:stCondLst>
                                    <p:cond delay="0"/>
                                  </p:stCondLst>
                                  <p:childTnLst>
                                    <p:set>
                                      <p:cBhvr>
                                        <p:cTn id="87" dur="1" fill="hold">
                                          <p:stCondLst>
                                            <p:cond delay="0"/>
                                          </p:stCondLst>
                                        </p:cTn>
                                        <p:tgtEl>
                                          <p:spTgt spid="230"/>
                                        </p:tgtEl>
                                        <p:attrNameLst>
                                          <p:attrName>style.visibility</p:attrName>
                                        </p:attrNameLst>
                                      </p:cBhvr>
                                      <p:to>
                                        <p:strVal val="visible"/>
                                      </p:to>
                                    </p:set>
                                    <p:animEffect filter="wipe(left)" transition="in">
                                      <p:cBhvr additive="repl">
                                        <p:cTn id="88" dur="500"/>
                                        <p:tgtEl>
                                          <p:spTgt spid="2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grpSp>
        <p:nvGrpSpPr>
          <p:cNvPr id="240" name="Group 1"/>
          <p:cNvGrpSpPr/>
          <p:nvPr/>
        </p:nvGrpSpPr>
        <p:grpSpPr>
          <a:xfrm>
            <a:off x="3962520" y="5398920"/>
            <a:ext cx="1675080" cy="1253160"/>
            <a:chOff x="3962520" y="5398920"/>
            <a:chExt cx="1675080" cy="1253160"/>
          </a:xfrm>
        </p:grpSpPr>
        <p:sp>
          <p:nvSpPr>
            <p:cNvPr id="241" name="CustomShape 2"/>
            <p:cNvSpPr/>
            <p:nvPr/>
          </p:nvSpPr>
          <p:spPr>
            <a:xfrm>
              <a:off x="3962520" y="5709240"/>
              <a:ext cx="1675080" cy="942840"/>
            </a:xfrm>
            <a:prstGeom prst="rect">
              <a:avLst/>
            </a:prstGeom>
            <a:noFill/>
            <a:ln w="0">
              <a:noFill/>
            </a:ln>
          </p:spPr>
          <p:style>
            <a:lnRef idx="0"/>
            <a:fillRef idx="0"/>
            <a:effectRef idx="0"/>
            <a:fontRef idx="minor"/>
          </p:style>
          <p:txBody>
            <a:bodyPr lIns="0" rIns="0" tIns="0" bIns="0" anchor="t">
              <a:spAutoFit/>
            </a:bodyPr>
            <a:p>
              <a:pPr>
                <a:lnSpc>
                  <a:spcPct val="100000"/>
                </a:lnSpc>
                <a:buNone/>
              </a:pPr>
              <a:r>
                <a:rPr b="1" lang="en-US" sz="1400" spc="-1" strike="noStrike">
                  <a:solidFill>
                    <a:srgbClr val="ef3425"/>
                  </a:solidFill>
                  <a:latin typeface="Candara"/>
                  <a:ea typeface="DejaVu Sans"/>
                </a:rPr>
                <a:t>Leader</a:t>
              </a:r>
              <a:endParaRPr b="0" lang="fr-FR" sz="1400" spc="-1" strike="noStrike">
                <a:solidFill>
                  <a:srgbClr val="ffffff"/>
                </a:solidFill>
                <a:latin typeface="Arial"/>
              </a:endParaRPr>
            </a:p>
            <a:p>
              <a:pPr>
                <a:lnSpc>
                  <a:spcPct val="100000"/>
                </a:lnSpc>
                <a:buNone/>
              </a:pPr>
              <a:r>
                <a:rPr b="0" lang="en-US" sz="1200" spc="-1" strike="noStrike">
                  <a:solidFill>
                    <a:srgbClr val="ffffff"/>
                  </a:solidFill>
                  <a:latin typeface="Candara"/>
                  <a:ea typeface="DejaVu Sans"/>
                </a:rPr>
                <a:t>ERPNext is the world's best 100% open source ERP.</a:t>
              </a:r>
              <a:endParaRPr b="0" lang="fr-FR" sz="1200" spc="-1" strike="noStrike">
                <a:solidFill>
                  <a:srgbClr val="ffffff"/>
                </a:solidFill>
                <a:latin typeface="Arial"/>
              </a:endParaRPr>
            </a:p>
            <a:p>
              <a:pPr algn="ctr">
                <a:lnSpc>
                  <a:spcPct val="100000"/>
                </a:lnSpc>
                <a:buNone/>
              </a:pPr>
              <a:endParaRPr b="0" lang="fr-FR" sz="1200" spc="-1" strike="noStrike">
                <a:solidFill>
                  <a:srgbClr val="ffffff"/>
                </a:solidFill>
                <a:latin typeface="Arial"/>
              </a:endParaRPr>
            </a:p>
          </p:txBody>
        </p:sp>
        <p:sp>
          <p:nvSpPr>
            <p:cNvPr id="242" name="CustomShape 3"/>
            <p:cNvSpPr/>
            <p:nvPr/>
          </p:nvSpPr>
          <p:spPr>
            <a:xfrm>
              <a:off x="3991680" y="5398920"/>
              <a:ext cx="241920" cy="235080"/>
            </a:xfrm>
            <a:prstGeom prst="rect">
              <a:avLst/>
            </a:prstGeom>
            <a:solidFill>
              <a:srgbClr val="ef3425"/>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243" name="Group 4"/>
          <p:cNvGrpSpPr/>
          <p:nvPr/>
        </p:nvGrpSpPr>
        <p:grpSpPr>
          <a:xfrm>
            <a:off x="5678280" y="5358600"/>
            <a:ext cx="1675080" cy="1070640"/>
            <a:chOff x="5678280" y="5358600"/>
            <a:chExt cx="1675080" cy="1070640"/>
          </a:xfrm>
        </p:grpSpPr>
        <p:sp>
          <p:nvSpPr>
            <p:cNvPr id="244" name="CustomShape 5"/>
            <p:cNvSpPr/>
            <p:nvPr/>
          </p:nvSpPr>
          <p:spPr>
            <a:xfrm>
              <a:off x="5678280" y="5668920"/>
              <a:ext cx="1675080" cy="760320"/>
            </a:xfrm>
            <a:prstGeom prst="rect">
              <a:avLst/>
            </a:prstGeom>
            <a:noFill/>
            <a:ln w="0">
              <a:noFill/>
            </a:ln>
          </p:spPr>
          <p:style>
            <a:lnRef idx="0"/>
            <a:fillRef idx="0"/>
            <a:effectRef idx="0"/>
            <a:fontRef idx="minor"/>
          </p:style>
          <p:txBody>
            <a:bodyPr lIns="0" rIns="0" tIns="0" bIns="0" anchor="t">
              <a:spAutoFit/>
            </a:bodyPr>
            <a:p>
              <a:pPr>
                <a:lnSpc>
                  <a:spcPct val="100000"/>
                </a:lnSpc>
                <a:buNone/>
              </a:pPr>
              <a:r>
                <a:rPr b="1" lang="en-US" sz="1400" spc="-1" strike="noStrike">
                  <a:solidFill>
                    <a:srgbClr val="8397b1"/>
                  </a:solidFill>
                  <a:latin typeface="Candara"/>
                  <a:ea typeface="DejaVu Sans"/>
                </a:rPr>
                <a:t>Recommended</a:t>
              </a:r>
              <a:endParaRPr b="0" lang="fr-FR" sz="1400" spc="-1" strike="noStrike">
                <a:solidFill>
                  <a:srgbClr val="ffffff"/>
                </a:solidFill>
                <a:latin typeface="Arial"/>
              </a:endParaRPr>
            </a:p>
            <a:p>
              <a:pPr>
                <a:lnSpc>
                  <a:spcPct val="100000"/>
                </a:lnSpc>
                <a:buNone/>
              </a:pPr>
              <a:r>
                <a:rPr b="0" lang="en-US" sz="1200" spc="-1" strike="noStrike">
                  <a:solidFill>
                    <a:srgbClr val="ffffff"/>
                  </a:solidFill>
                  <a:latin typeface="Candara"/>
                  <a:ea typeface="DejaVu Sans"/>
                </a:rPr>
                <a:t>By Gartner, GetApp and users combined</a:t>
              </a:r>
              <a:endParaRPr b="0" lang="fr-FR" sz="1200" spc="-1" strike="noStrike">
                <a:solidFill>
                  <a:srgbClr val="ffffff"/>
                </a:solidFill>
                <a:latin typeface="Arial"/>
              </a:endParaRPr>
            </a:p>
            <a:p>
              <a:pPr algn="ctr">
                <a:lnSpc>
                  <a:spcPct val="100000"/>
                </a:lnSpc>
                <a:buNone/>
              </a:pPr>
              <a:endParaRPr b="0" lang="fr-FR" sz="1200" spc="-1" strike="noStrike">
                <a:solidFill>
                  <a:srgbClr val="ffffff"/>
                </a:solidFill>
                <a:latin typeface="Arial"/>
              </a:endParaRPr>
            </a:p>
          </p:txBody>
        </p:sp>
        <p:sp>
          <p:nvSpPr>
            <p:cNvPr id="245" name="CustomShape 6"/>
            <p:cNvSpPr/>
            <p:nvPr/>
          </p:nvSpPr>
          <p:spPr>
            <a:xfrm>
              <a:off x="5707440" y="5358600"/>
              <a:ext cx="241920" cy="235080"/>
            </a:xfrm>
            <a:prstGeom prst="rect">
              <a:avLst/>
            </a:prstGeom>
            <a:solidFill>
              <a:srgbClr val="8397b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246" name="Group 7"/>
          <p:cNvGrpSpPr/>
          <p:nvPr/>
        </p:nvGrpSpPr>
        <p:grpSpPr>
          <a:xfrm>
            <a:off x="7394040" y="5358600"/>
            <a:ext cx="1675080" cy="1070640"/>
            <a:chOff x="7394040" y="5358600"/>
            <a:chExt cx="1675080" cy="1070640"/>
          </a:xfrm>
        </p:grpSpPr>
        <p:sp>
          <p:nvSpPr>
            <p:cNvPr id="247" name="CustomShape 8"/>
            <p:cNvSpPr/>
            <p:nvPr/>
          </p:nvSpPr>
          <p:spPr>
            <a:xfrm>
              <a:off x="7394040" y="5668920"/>
              <a:ext cx="1675080" cy="760320"/>
            </a:xfrm>
            <a:prstGeom prst="rect">
              <a:avLst/>
            </a:prstGeom>
            <a:noFill/>
            <a:ln w="0">
              <a:noFill/>
            </a:ln>
          </p:spPr>
          <p:style>
            <a:lnRef idx="0"/>
            <a:fillRef idx="0"/>
            <a:effectRef idx="0"/>
            <a:fontRef idx="minor"/>
          </p:style>
          <p:txBody>
            <a:bodyPr lIns="0" rIns="0" tIns="0" bIns="0" anchor="t">
              <a:spAutoFit/>
            </a:bodyPr>
            <a:p>
              <a:pPr>
                <a:lnSpc>
                  <a:spcPct val="100000"/>
                </a:lnSpc>
                <a:buNone/>
              </a:pPr>
              <a:r>
                <a:rPr b="1" lang="en-US" sz="1400" spc="-1" strike="noStrike">
                  <a:solidFill>
                    <a:srgbClr val="44546b"/>
                  </a:solidFill>
                  <a:latin typeface="Candara"/>
                  <a:ea typeface="DejaVu Sans"/>
                </a:rPr>
                <a:t>Cloud based</a:t>
              </a:r>
              <a:endParaRPr b="0" lang="fr-FR" sz="1400" spc="-1" strike="noStrike">
                <a:solidFill>
                  <a:srgbClr val="ffffff"/>
                </a:solidFill>
                <a:latin typeface="Arial"/>
              </a:endParaRPr>
            </a:p>
            <a:p>
              <a:pPr>
                <a:lnSpc>
                  <a:spcPct val="100000"/>
                </a:lnSpc>
                <a:buNone/>
              </a:pPr>
              <a:r>
                <a:rPr b="0" lang="en-US" sz="1200" spc="-1" strike="noStrike">
                  <a:solidFill>
                    <a:srgbClr val="ffffff"/>
                  </a:solidFill>
                  <a:latin typeface="Candara"/>
                  <a:ea typeface="DejaVu Sans"/>
                </a:rPr>
                <a:t>Drastically reduces costs and increases rapid deployment</a:t>
              </a:r>
              <a:endParaRPr b="0" lang="fr-FR" sz="1200" spc="-1" strike="noStrike">
                <a:solidFill>
                  <a:srgbClr val="ffffff"/>
                </a:solidFill>
                <a:latin typeface="Arial"/>
              </a:endParaRPr>
            </a:p>
          </p:txBody>
        </p:sp>
        <p:sp>
          <p:nvSpPr>
            <p:cNvPr id="248" name="CustomShape 9"/>
            <p:cNvSpPr/>
            <p:nvPr/>
          </p:nvSpPr>
          <p:spPr>
            <a:xfrm>
              <a:off x="7423200" y="5358600"/>
              <a:ext cx="241920" cy="235080"/>
            </a:xfrm>
            <a:prstGeom prst="rect">
              <a:avLst/>
            </a:prstGeom>
            <a:solidFill>
              <a:srgbClr val="44546b"/>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249" name="Line 10"/>
          <p:cNvSpPr/>
          <p:nvPr/>
        </p:nvSpPr>
        <p:spPr>
          <a:xfrm>
            <a:off x="9144000" y="990360"/>
            <a:ext cx="360" cy="3910320"/>
          </a:xfrm>
          <a:prstGeom prst="line">
            <a:avLst/>
          </a:prstGeom>
          <a:ln w="12600">
            <a:solidFill>
              <a:srgbClr val="ffffff"/>
            </a:solidFill>
          </a:ln>
        </p:spPr>
        <p:style>
          <a:lnRef idx="1">
            <a:schemeClr val="accent1"/>
          </a:lnRef>
          <a:fillRef idx="0">
            <a:schemeClr val="accent1"/>
          </a:fillRef>
          <a:effectRef idx="0">
            <a:schemeClr val="accent1"/>
          </a:effectRef>
          <a:fontRef idx="minor"/>
        </p:style>
        <p:txBody>
          <a:bodyPr lIns="90000" rIns="90000" tIns="90000" bIns="90000" anchor="t" anchorCtr="1">
            <a:noAutofit/>
          </a:bodyPr>
          <a:p>
            <a:endParaRPr b="0" lang="fr-FR" sz="1800" spc="-1" strike="noStrike">
              <a:solidFill>
                <a:srgbClr val="ffffff"/>
              </a:solidFill>
              <a:latin typeface="Arial"/>
            </a:endParaRPr>
          </a:p>
        </p:txBody>
      </p:sp>
      <p:sp>
        <p:nvSpPr>
          <p:cNvPr id="250" name="CustomShape 11"/>
          <p:cNvSpPr/>
          <p:nvPr/>
        </p:nvSpPr>
        <p:spPr>
          <a:xfrm>
            <a:off x="9456120" y="1001520"/>
            <a:ext cx="2463120" cy="57862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800" spc="-1" strike="noStrike" u="sng">
                <a:solidFill>
                  <a:srgbClr val="ffffff"/>
                </a:solidFill>
                <a:uFillTx/>
                <a:latin typeface="Candara"/>
                <a:ea typeface="DejaVu Sans"/>
              </a:rPr>
              <a:t>An ERP for Education</a:t>
            </a:r>
            <a:endParaRPr b="0" lang="fr-FR" sz="1800" spc="-1" strike="noStrike">
              <a:solidFill>
                <a:srgbClr val="ffffff"/>
              </a:solidFill>
              <a:latin typeface="Arial"/>
            </a:endParaRPr>
          </a:p>
          <a:p>
            <a:pPr>
              <a:lnSpc>
                <a:spcPct val="100000"/>
              </a:lnSpc>
              <a:buNone/>
            </a:pPr>
            <a:endParaRPr b="0" lang="fr-FR" sz="1800" spc="-1" strike="noStrike">
              <a:solidFill>
                <a:srgbClr val="ffffff"/>
              </a:solidFill>
              <a:latin typeface="Arial"/>
            </a:endParaRPr>
          </a:p>
          <a:p>
            <a:pPr>
              <a:lnSpc>
                <a:spcPct val="100000"/>
              </a:lnSpc>
              <a:buNone/>
            </a:pPr>
            <a:r>
              <a:rPr b="0" lang="en-US" sz="1300" spc="-1" strike="noStrike">
                <a:solidFill>
                  <a:srgbClr val="ffffff"/>
                </a:solidFill>
                <a:latin typeface="Candara"/>
                <a:ea typeface="DejaVu Sans"/>
              </a:rPr>
              <a:t>Open, modern and Do It Yourself ERP software for educational institutes and schools to manage students, teachers, courses, academic programs with an interactive portal built on our platform out-of-the-box.</a:t>
            </a:r>
            <a:endParaRPr b="0" lang="fr-FR" sz="1300" spc="-1" strike="noStrike">
              <a:solidFill>
                <a:srgbClr val="ffffff"/>
              </a:solidFill>
              <a:latin typeface="Arial"/>
            </a:endParaRPr>
          </a:p>
          <a:p>
            <a:pPr>
              <a:lnSpc>
                <a:spcPct val="100000"/>
              </a:lnSpc>
              <a:buNone/>
            </a:pPr>
            <a:endParaRPr b="0" lang="fr-FR" sz="1300" spc="-1" strike="noStrike">
              <a:solidFill>
                <a:srgbClr val="ffffff"/>
              </a:solidFill>
              <a:latin typeface="Arial"/>
            </a:endParaRPr>
          </a:p>
          <a:p>
            <a:pPr>
              <a:lnSpc>
                <a:spcPct val="100000"/>
              </a:lnSpc>
              <a:buNone/>
            </a:pPr>
            <a:r>
              <a:rPr b="0" lang="en-US" sz="1300" spc="-1" strike="noStrike">
                <a:solidFill>
                  <a:srgbClr val="ffffff"/>
                </a:solidFill>
                <a:latin typeface="Candara"/>
                <a:ea typeface="DejaVu Sans"/>
              </a:rPr>
              <a:t>With the growing competition between educational institutes, the need to stand out or be different has witnessed an exponential rise and businesses operating in the education sector ought to leverage next-gen enterprise technology solutions. ERPNext is an open-source solution for student information management, employee management and expenses that can help you keep all critical information in one integrated system.</a:t>
            </a:r>
            <a:endParaRPr b="0" lang="fr-FR" sz="1300" spc="-1" strike="noStrike">
              <a:solidFill>
                <a:srgbClr val="ffffff"/>
              </a:solidFill>
              <a:latin typeface="Arial"/>
            </a:endParaRPr>
          </a:p>
          <a:p>
            <a:pPr>
              <a:lnSpc>
                <a:spcPct val="100000"/>
              </a:lnSpc>
              <a:buNone/>
            </a:pPr>
            <a:endParaRPr b="0" lang="fr-FR" sz="1300" spc="-1" strike="noStrike">
              <a:solidFill>
                <a:srgbClr val="ffffff"/>
              </a:solidFill>
              <a:latin typeface="Arial"/>
            </a:endParaRPr>
          </a:p>
        </p:txBody>
      </p:sp>
      <p:sp>
        <p:nvSpPr>
          <p:cNvPr id="251" name="CustomShape 12"/>
          <p:cNvSpPr/>
          <p:nvPr/>
        </p:nvSpPr>
        <p:spPr>
          <a:xfrm>
            <a:off x="928800" y="1762200"/>
            <a:ext cx="1999800" cy="5105520"/>
          </a:xfrm>
          <a:prstGeom prst="rect">
            <a:avLst/>
          </a:prstGeom>
          <a:solidFill>
            <a:srgbClr val="ef3425"/>
          </a:solidFill>
          <a:ln>
            <a:solidFill>
              <a:srgbClr val="ffffff">
                <a:alpha val="50000"/>
              </a:srgbClr>
            </a:solidFill>
          </a:ln>
          <a:effectLst>
            <a:outerShdw algn="bl" blurRad="50760" dir="189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252" name="CustomShape 13"/>
          <p:cNvSpPr/>
          <p:nvPr/>
        </p:nvSpPr>
        <p:spPr>
          <a:xfrm>
            <a:off x="980640" y="2120400"/>
            <a:ext cx="1890000" cy="4295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1" lang="en-US" sz="2000" spc="-1" strike="noStrike">
                <a:solidFill>
                  <a:srgbClr val="ffffff"/>
                </a:solidFill>
                <a:latin typeface="Candara"/>
                <a:ea typeface="DejaVu Sans"/>
              </a:rPr>
              <a:t>ERPNext</a:t>
            </a:r>
            <a:endParaRPr b="0" lang="fr-FR" sz="2000" spc="-1" strike="noStrike">
              <a:solidFill>
                <a:srgbClr val="ffffff"/>
              </a:solidFill>
              <a:latin typeface="Arial"/>
            </a:endParaRPr>
          </a:p>
          <a:p>
            <a:pPr algn="ctr">
              <a:lnSpc>
                <a:spcPct val="100000"/>
              </a:lnSpc>
              <a:buNone/>
            </a:pPr>
            <a:endParaRPr b="0" lang="fr-FR" sz="2000" spc="-1" strike="noStrike">
              <a:solidFill>
                <a:srgbClr val="ffffff"/>
              </a:solidFill>
              <a:latin typeface="Arial"/>
            </a:endParaRPr>
          </a:p>
          <a:p>
            <a:pPr>
              <a:lnSpc>
                <a:spcPct val="100000"/>
              </a:lnSpc>
              <a:buNone/>
            </a:pPr>
            <a:endParaRPr b="0" lang="fr-FR" sz="2000" spc="-1" strike="noStrike">
              <a:solidFill>
                <a:srgbClr val="ffffff"/>
              </a:solidFill>
              <a:latin typeface="Arial"/>
            </a:endParaRPr>
          </a:p>
          <a:p>
            <a:pPr>
              <a:lnSpc>
                <a:spcPct val="100000"/>
              </a:lnSpc>
              <a:buNone/>
            </a:pPr>
            <a:endParaRPr b="0" lang="fr-FR" sz="2000" spc="-1" strike="noStrike">
              <a:solidFill>
                <a:srgbClr val="ffffff"/>
              </a:solidFill>
              <a:latin typeface="Arial"/>
            </a:endParaRPr>
          </a:p>
          <a:p>
            <a:pPr>
              <a:lnSpc>
                <a:spcPct val="100000"/>
              </a:lnSpc>
              <a:buNone/>
            </a:pPr>
            <a:endParaRPr b="0" lang="fr-FR" sz="2000" spc="-1" strike="noStrike">
              <a:solidFill>
                <a:srgbClr val="ffffff"/>
              </a:solidFill>
              <a:latin typeface="Arial"/>
            </a:endParaRPr>
          </a:p>
          <a:p>
            <a:pPr>
              <a:lnSpc>
                <a:spcPct val="100000"/>
              </a:lnSpc>
              <a:buNone/>
            </a:pPr>
            <a:endParaRPr b="0" lang="fr-FR" sz="2000" spc="-1" strike="noStrike">
              <a:solidFill>
                <a:srgbClr val="ffffff"/>
              </a:solidFill>
              <a:latin typeface="Arial"/>
            </a:endParaRPr>
          </a:p>
          <a:p>
            <a:pPr>
              <a:lnSpc>
                <a:spcPct val="100000"/>
              </a:lnSpc>
              <a:buNone/>
            </a:pPr>
            <a:r>
              <a:rPr b="0" lang="en-US" sz="1300" spc="-1" strike="noStrike">
                <a:solidFill>
                  <a:srgbClr val="ffffff"/>
                </a:solidFill>
                <a:latin typeface="Candara"/>
                <a:ea typeface="DejaVu Sans"/>
              </a:rPr>
              <a:t>ERPNext has been rated amongst top-performing softwares by GetApp based on verified buyer reviews.</a:t>
            </a:r>
            <a:endParaRPr b="0" lang="fr-FR" sz="1300" spc="-1" strike="noStrike">
              <a:solidFill>
                <a:srgbClr val="ffffff"/>
              </a:solidFill>
              <a:latin typeface="Arial"/>
            </a:endParaRPr>
          </a:p>
          <a:p>
            <a:pPr>
              <a:lnSpc>
                <a:spcPct val="100000"/>
              </a:lnSpc>
              <a:buNone/>
            </a:pPr>
            <a:endParaRPr b="0" lang="fr-FR" sz="1300" spc="-1" strike="noStrike">
              <a:solidFill>
                <a:srgbClr val="ffffff"/>
              </a:solidFill>
              <a:latin typeface="Arial"/>
            </a:endParaRPr>
          </a:p>
          <a:p>
            <a:pPr>
              <a:lnSpc>
                <a:spcPct val="100000"/>
              </a:lnSpc>
              <a:buNone/>
            </a:pPr>
            <a:r>
              <a:rPr b="0" lang="en-US" sz="1300" spc="-1" strike="noStrike">
                <a:solidFill>
                  <a:srgbClr val="ffffff"/>
                </a:solidFill>
                <a:latin typeface="Candara"/>
                <a:ea typeface="DejaVu Sans"/>
              </a:rPr>
              <a:t>Over 15,000 companies have made themselves ready for the next generation of enterprise with ERPNext.</a:t>
            </a:r>
            <a:endParaRPr b="0" lang="fr-FR" sz="1300" spc="-1" strike="noStrike">
              <a:solidFill>
                <a:srgbClr val="ffffff"/>
              </a:solidFill>
              <a:latin typeface="Arial"/>
            </a:endParaRPr>
          </a:p>
        </p:txBody>
      </p:sp>
      <p:sp>
        <p:nvSpPr>
          <p:cNvPr id="253" name="CustomShape 14"/>
          <p:cNvSpPr/>
          <p:nvPr/>
        </p:nvSpPr>
        <p:spPr>
          <a:xfrm>
            <a:off x="1087560" y="2730960"/>
            <a:ext cx="1654200" cy="930960"/>
          </a:xfrm>
          <a:prstGeom prst="rect">
            <a:avLst/>
          </a:prstGeom>
          <a:blipFill rotWithShape="0">
            <a:blip r:embed="rId2"/>
            <a:srcRect/>
            <a:stretch/>
          </a:blipFill>
          <a:ln>
            <a:noFill/>
          </a:ln>
          <a:effectLst>
            <a:outerShdw algn="ctr" blurRad="63360" rotWithShape="0" sx="102000" sy="10200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254" name="CustomShape 15"/>
          <p:cNvSpPr/>
          <p:nvPr/>
        </p:nvSpPr>
        <p:spPr>
          <a:xfrm>
            <a:off x="370080" y="304560"/>
            <a:ext cx="5942160" cy="10342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4400" spc="-1" strike="noStrike">
                <a:solidFill>
                  <a:srgbClr val="ffffff"/>
                </a:solidFill>
                <a:latin typeface="Candara"/>
                <a:ea typeface="DejaVu Sans"/>
              </a:rPr>
              <a:t>ERPNext as a Solution</a:t>
            </a:r>
            <a:endParaRPr b="0" lang="fr-FR" sz="4400" spc="-1" strike="noStrike">
              <a:solidFill>
                <a:srgbClr val="ffffff"/>
              </a:solidFill>
              <a:latin typeface="Arial"/>
            </a:endParaRPr>
          </a:p>
          <a:p>
            <a:pPr>
              <a:lnSpc>
                <a:spcPct val="100000"/>
              </a:lnSpc>
              <a:buNone/>
            </a:pPr>
            <a:r>
              <a:rPr b="0" lang="en-US" sz="1800" spc="-1" strike="noStrike">
                <a:solidFill>
                  <a:srgbClr val="ffffff"/>
                </a:solidFill>
                <a:latin typeface="Candara"/>
                <a:ea typeface="DejaVu Sans"/>
              </a:rPr>
              <a:t>Cloud based Education Management System</a:t>
            </a:r>
            <a:endParaRPr b="0" lang="fr-FR" sz="1800" spc="-1" strike="noStrike">
              <a:solidFill>
                <a:srgbClr val="ffffff"/>
              </a:solidFill>
              <a:latin typeface="Arial"/>
            </a:endParaRPr>
          </a:p>
        </p:txBody>
      </p:sp>
      <p:pic>
        <p:nvPicPr>
          <p:cNvPr id="255" name="" descr=""/>
          <p:cNvPicPr/>
          <p:nvPr/>
        </p:nvPicPr>
        <p:blipFill>
          <a:blip r:embed="rId3"/>
          <a:stretch/>
        </p:blipFill>
        <p:spPr>
          <a:xfrm>
            <a:off x="3566160" y="1435680"/>
            <a:ext cx="5485320" cy="3775320"/>
          </a:xfrm>
          <a:prstGeom prst="rect">
            <a:avLst/>
          </a:prstGeom>
          <a:ln w="0">
            <a:noFill/>
          </a:ln>
        </p:spPr>
      </p:pic>
      <p:grpSp>
        <p:nvGrpSpPr>
          <p:cNvPr id="256" name="Group 16"/>
          <p:cNvGrpSpPr/>
          <p:nvPr/>
        </p:nvGrpSpPr>
        <p:grpSpPr>
          <a:xfrm>
            <a:off x="11265480" y="6528960"/>
            <a:ext cx="913320" cy="309960"/>
            <a:chOff x="11265480" y="6528960"/>
            <a:chExt cx="913320" cy="309960"/>
          </a:xfrm>
        </p:grpSpPr>
        <p:sp>
          <p:nvSpPr>
            <p:cNvPr id="257" name="CustomShape 17"/>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258" name="" descr=""/>
            <p:cNvPicPr/>
            <p:nvPr/>
          </p:nvPicPr>
          <p:blipFill>
            <a:blip r:embed="rId4"/>
            <a:stretch/>
          </p:blipFill>
          <p:spPr>
            <a:xfrm>
              <a:off x="11310840" y="6556320"/>
              <a:ext cx="818280" cy="212760"/>
            </a:xfrm>
            <a:prstGeom prst="rect">
              <a:avLst/>
            </a:prstGeom>
            <a:ln w="0">
              <a:noFill/>
            </a:ln>
          </p:spPr>
        </p:pic>
      </p:grpSp>
    </p:spTree>
  </p:cSld>
  <mc:AlternateContent>
    <mc:Choice Requires="p14">
      <p:transition spd="slow" p14:dur="2000"/>
    </mc:Choice>
    <mc:Fallback>
      <p:transition spd="slow"/>
    </mc:Fallback>
  </mc:AlternateContent>
  <p:timing>
    <p:tnLst>
      <p:par>
        <p:cTn id="89" dur="indefinite" restart="never" nodeType="tmRoot">
          <p:childTnLst>
            <p:seq>
              <p:cTn id="90" dur="indefinite" nodeType="mainSeq">
                <p:childTnLst>
                  <p:par>
                    <p:cTn id="91" fill="hold">
                      <p:stCondLst>
                        <p:cond delay="0"/>
                      </p:stCondLst>
                      <p:childTnLst>
                        <p:par>
                          <p:cTn id="92" fill="hold">
                            <p:stCondLst>
                              <p:cond delay="0"/>
                            </p:stCondLst>
                            <p:childTnLst>
                              <p:par>
                                <p:cTn id="93" nodeType="afterEffect" fill="hold" presetClass="entr" presetID="22" presetSubtype="8">
                                  <p:stCondLst>
                                    <p:cond delay="0"/>
                                  </p:stCondLst>
                                  <p:childTnLst>
                                    <p:set>
                                      <p:cBhvr>
                                        <p:cTn id="94" dur="1" fill="hold">
                                          <p:stCondLst>
                                            <p:cond delay="0"/>
                                          </p:stCondLst>
                                        </p:cTn>
                                        <p:tgtEl>
                                          <p:spTgt spid="254"/>
                                        </p:tgtEl>
                                        <p:attrNameLst>
                                          <p:attrName>style.visibility</p:attrName>
                                        </p:attrNameLst>
                                      </p:cBhvr>
                                      <p:to>
                                        <p:strVal val="visible"/>
                                      </p:to>
                                    </p:set>
                                    <p:animEffect filter="wipe(left)" transition="in">
                                      <p:cBhvr additive="repl">
                                        <p:cTn id="95" dur="500"/>
                                        <p:tgtEl>
                                          <p:spTgt spid="254"/>
                                        </p:tgtEl>
                                      </p:cBhvr>
                                    </p:animEffect>
                                  </p:childTnLst>
                                </p:cTn>
                              </p:par>
                            </p:childTnLst>
                          </p:cTn>
                        </p:par>
                        <p:par>
                          <p:cTn id="96" fill="hold">
                            <p:stCondLst>
                              <p:cond delay="500"/>
                            </p:stCondLst>
                            <p:childTnLst>
                              <p:par>
                                <p:cTn id="97" nodeType="afterEffect" fill="hold" presetClass="entr" presetID="2" presetSubtype="4">
                                  <p:stCondLst>
                                    <p:cond delay="0"/>
                                  </p:stCondLst>
                                  <p:childTnLst>
                                    <p:set>
                                      <p:cBhvr>
                                        <p:cTn id="98" dur="1" fill="hold">
                                          <p:stCondLst>
                                            <p:cond delay="0"/>
                                          </p:stCondLst>
                                        </p:cTn>
                                        <p:tgtEl>
                                          <p:spTgt spid="251"/>
                                        </p:tgtEl>
                                        <p:attrNameLst>
                                          <p:attrName>style.visibility</p:attrName>
                                        </p:attrNameLst>
                                      </p:cBhvr>
                                      <p:to>
                                        <p:strVal val="visible"/>
                                      </p:to>
                                    </p:set>
                                    <p:anim calcmode="lin" valueType="num">
                                      <p:cBhvr additive="repl">
                                        <p:cTn id="99" dur="500" fill="hold"/>
                                        <p:tgtEl>
                                          <p:spTgt spid="251"/>
                                        </p:tgtEl>
                                        <p:attrNameLst>
                                          <p:attrName>ppt_x</p:attrName>
                                        </p:attrNameLst>
                                      </p:cBhvr>
                                      <p:tavLst>
                                        <p:tav tm="0">
                                          <p:val>
                                            <p:strVal val="#ppt_x"/>
                                          </p:val>
                                        </p:tav>
                                        <p:tav tm="100000">
                                          <p:val>
                                            <p:strVal val="#ppt_x"/>
                                          </p:val>
                                        </p:tav>
                                      </p:tavLst>
                                    </p:anim>
                                    <p:anim calcmode="lin" valueType="num">
                                      <p:cBhvr additive="repl">
                                        <p:cTn id="100" dur="500" fill="hold"/>
                                        <p:tgtEl>
                                          <p:spTgt spid="251"/>
                                        </p:tgtEl>
                                        <p:attrNameLst>
                                          <p:attrName>ppt_y</p:attrName>
                                        </p:attrNameLst>
                                      </p:cBhvr>
                                      <p:tavLst>
                                        <p:tav tm="0">
                                          <p:val>
                                            <p:strVal val="1+#ppt_h/2"/>
                                          </p:val>
                                        </p:tav>
                                        <p:tav tm="100000">
                                          <p:val>
                                            <p:strVal val="#ppt_y"/>
                                          </p:val>
                                        </p:tav>
                                      </p:tavLst>
                                    </p:anim>
                                  </p:childTnLst>
                                </p:cTn>
                              </p:par>
                            </p:childTnLst>
                          </p:cTn>
                        </p:par>
                        <p:par>
                          <p:cTn id="101" fill="hold">
                            <p:stCondLst>
                              <p:cond delay="1000"/>
                            </p:stCondLst>
                            <p:childTnLst>
                              <p:par>
                                <p:cTn id="102" nodeType="afterEffect" fill="hold" presetClass="entr" presetID="53" presetSubtype="16">
                                  <p:stCondLst>
                                    <p:cond delay="0"/>
                                  </p:stCondLst>
                                  <p:childTnLst>
                                    <p:set>
                                      <p:cBhvr>
                                        <p:cTn id="103" dur="1" fill="hold">
                                          <p:stCondLst>
                                            <p:cond delay="0"/>
                                          </p:stCondLst>
                                        </p:cTn>
                                        <p:tgtEl>
                                          <p:spTgt spid="253"/>
                                        </p:tgtEl>
                                        <p:attrNameLst>
                                          <p:attrName>style.visibility</p:attrName>
                                        </p:attrNameLst>
                                      </p:cBhvr>
                                      <p:to>
                                        <p:strVal val="visible"/>
                                      </p:to>
                                    </p:set>
                                    <p:anim calcmode="lin" valueType="num">
                                      <p:cBhvr additive="repl">
                                        <p:cTn id="104" dur="1000" fill="hold"/>
                                        <p:tgtEl>
                                          <p:spTgt spid="253"/>
                                        </p:tgtEl>
                                        <p:attrNameLst>
                                          <p:attrName>ppt_w</p:attrName>
                                        </p:attrNameLst>
                                      </p:cBhvr>
                                      <p:tavLst>
                                        <p:tav tm="0">
                                          <p:val>
                                            <p:fltVal val="0"/>
                                          </p:val>
                                        </p:tav>
                                        <p:tav tm="100000">
                                          <p:val>
                                            <p:strVal val="#ppt_w"/>
                                          </p:val>
                                        </p:tav>
                                      </p:tavLst>
                                    </p:anim>
                                    <p:anim calcmode="lin" valueType="num">
                                      <p:cBhvr additive="repl">
                                        <p:cTn id="105" dur="1000" fill="hold"/>
                                        <p:tgtEl>
                                          <p:spTgt spid="253"/>
                                        </p:tgtEl>
                                        <p:attrNameLst>
                                          <p:attrName>ppt_h</p:attrName>
                                        </p:attrNameLst>
                                      </p:cBhvr>
                                      <p:tavLst>
                                        <p:tav tm="0">
                                          <p:val>
                                            <p:fltVal val="0"/>
                                          </p:val>
                                        </p:tav>
                                        <p:tav tm="100000">
                                          <p:val>
                                            <p:strVal val="#ppt_h"/>
                                          </p:val>
                                        </p:tav>
                                      </p:tavLst>
                                    </p:anim>
                                    <p:animEffect filter="fade" transition="in">
                                      <p:cBhvr additive="repl">
                                        <p:cTn id="106" dur="1000"/>
                                        <p:tgtEl>
                                          <p:spTgt spid="253"/>
                                        </p:tgtEl>
                                      </p:cBhvr>
                                    </p:animEffect>
                                  </p:childTnLst>
                                </p:cTn>
                              </p:par>
                              <p:par>
                                <p:cTn id="107" nodeType="withEffect" fill="hold" presetClass="entr" presetID="22" presetSubtype="1">
                                  <p:stCondLst>
                                    <p:cond delay="0"/>
                                  </p:stCondLst>
                                  <p:childTnLst>
                                    <p:set>
                                      <p:cBhvr>
                                        <p:cTn id="108" dur="1" fill="hold">
                                          <p:stCondLst>
                                            <p:cond delay="0"/>
                                          </p:stCondLst>
                                        </p:cTn>
                                        <p:tgtEl>
                                          <p:spTgt spid="252"/>
                                        </p:tgtEl>
                                        <p:attrNameLst>
                                          <p:attrName>style.visibility</p:attrName>
                                        </p:attrNameLst>
                                      </p:cBhvr>
                                      <p:to>
                                        <p:strVal val="visible"/>
                                      </p:to>
                                    </p:set>
                                    <p:animEffect filter="wipe(up)" transition="in">
                                      <p:cBhvr additive="repl">
                                        <p:cTn id="109" dur="1000"/>
                                        <p:tgtEl>
                                          <p:spTgt spid="252"/>
                                        </p:tgtEl>
                                      </p:cBhvr>
                                    </p:animEffect>
                                  </p:childTnLst>
                                </p:cTn>
                              </p:par>
                            </p:childTnLst>
                          </p:cTn>
                        </p:par>
                        <p:par>
                          <p:cTn id="110" fill="hold">
                            <p:stCondLst>
                              <p:cond delay="2000"/>
                            </p:stCondLst>
                            <p:childTnLst>
                              <p:par>
                                <p:cTn id="111" nodeType="afterEffect" fill="hold" presetClass="entr" presetID="2" presetSubtype="4">
                                  <p:stCondLst>
                                    <p:cond delay="0"/>
                                  </p:stCondLst>
                                  <p:childTnLst>
                                    <p:set>
                                      <p:cBhvr>
                                        <p:cTn id="112" dur="2" fill="hold">
                                          <p:stCondLst>
                                            <p:cond delay="0"/>
                                          </p:stCondLst>
                                        </p:cTn>
                                        <p:tgtEl>
                                          <p:spTgt spid="255"/>
                                        </p:tgtEl>
                                        <p:attrNameLst>
                                          <p:attrName>style.visibility</p:attrName>
                                        </p:attrNameLst>
                                      </p:cBhvr>
                                      <p:to>
                                        <p:strVal val="visible"/>
                                      </p:to>
                                    </p:set>
                                    <p:anim calcmode="lin" valueType="num">
                                      <p:cBhvr additive="repl">
                                        <p:cTn id="113" dur="1000" fill="hold"/>
                                        <p:tgtEl>
                                          <p:spTgt spid="255"/>
                                        </p:tgtEl>
                                        <p:attrNameLst>
                                          <p:attrName>ppt_x</p:attrName>
                                        </p:attrNameLst>
                                      </p:cBhvr>
                                      <p:tavLst>
                                        <p:tav tm="0">
                                          <p:val>
                                            <p:strVal val="#ppt_x"/>
                                          </p:val>
                                        </p:tav>
                                        <p:tav tm="100000">
                                          <p:val>
                                            <p:strVal val="#ppt_x"/>
                                          </p:val>
                                        </p:tav>
                                      </p:tavLst>
                                    </p:anim>
                                    <p:anim calcmode="lin" valueType="num">
                                      <p:cBhvr additive="repl">
                                        <p:cTn id="114" dur="1000" fill="hold"/>
                                        <p:tgtEl>
                                          <p:spTgt spid="255"/>
                                        </p:tgtEl>
                                        <p:attrNameLst>
                                          <p:attrName>ppt_y</p:attrName>
                                        </p:attrNameLst>
                                      </p:cBhvr>
                                      <p:tavLst>
                                        <p:tav tm="0">
                                          <p:val>
                                            <p:strVal val="1+#ppt_h/2"/>
                                          </p:val>
                                        </p:tav>
                                        <p:tav tm="100000">
                                          <p:val>
                                            <p:strVal val="#ppt_y"/>
                                          </p:val>
                                        </p:tav>
                                      </p:tavLst>
                                    </p:anim>
                                  </p:childTnLst>
                                </p:cTn>
                              </p:par>
                            </p:childTnLst>
                          </p:cTn>
                        </p:par>
                        <p:par>
                          <p:cTn id="115" fill="hold">
                            <p:stCondLst>
                              <p:cond delay="3000"/>
                            </p:stCondLst>
                            <p:childTnLst>
                              <p:par>
                                <p:cTn id="116" nodeType="afterEffect" fill="hold" presetClass="entr" presetID="42">
                                  <p:stCondLst>
                                    <p:cond delay="0"/>
                                  </p:stCondLst>
                                  <p:childTnLst>
                                    <p:set>
                                      <p:cBhvr>
                                        <p:cTn id="117" dur="1" fill="hold">
                                          <p:stCondLst>
                                            <p:cond delay="0"/>
                                          </p:stCondLst>
                                        </p:cTn>
                                        <p:tgtEl>
                                          <p:spTgt spid="240"/>
                                        </p:tgtEl>
                                        <p:attrNameLst>
                                          <p:attrName>style.visibility</p:attrName>
                                        </p:attrNameLst>
                                      </p:cBhvr>
                                      <p:to>
                                        <p:strVal val="visible"/>
                                      </p:to>
                                    </p:set>
                                    <p:animEffect filter="fade" transition="in">
                                      <p:cBhvr additive="repl">
                                        <p:cTn id="118" dur="1000"/>
                                        <p:tgtEl>
                                          <p:spTgt spid="240"/>
                                        </p:tgtEl>
                                      </p:cBhvr>
                                    </p:animEffect>
                                    <p:anim calcmode="lin" valueType="num">
                                      <p:cBhvr additive="repl">
                                        <p:cTn id="119" dur="1000" fill="hold"/>
                                        <p:tgtEl>
                                          <p:spTgt spid="240"/>
                                        </p:tgtEl>
                                        <p:attrNameLst>
                                          <p:attrName>ppt_x</p:attrName>
                                        </p:attrNameLst>
                                      </p:cBhvr>
                                      <p:tavLst>
                                        <p:tav tm="0">
                                          <p:val>
                                            <p:strVal val="#ppt_x"/>
                                          </p:val>
                                        </p:tav>
                                        <p:tav tm="100000">
                                          <p:val>
                                            <p:strVal val="#ppt_x"/>
                                          </p:val>
                                        </p:tav>
                                      </p:tavLst>
                                    </p:anim>
                                    <p:anim calcmode="lin" valueType="num">
                                      <p:cBhvr additive="repl">
                                        <p:cTn id="120" dur="1000" fill="hold"/>
                                        <p:tgtEl>
                                          <p:spTgt spid="240"/>
                                        </p:tgtEl>
                                        <p:attrNameLst>
                                          <p:attrName>ppt_y</p:attrName>
                                        </p:attrNameLst>
                                      </p:cBhvr>
                                      <p:tavLst>
                                        <p:tav tm="0">
                                          <p:val>
                                            <p:strVal val="#ppt_y+.1"/>
                                          </p:val>
                                        </p:tav>
                                        <p:tav tm="100000">
                                          <p:val>
                                            <p:strVal val="#ppt_y"/>
                                          </p:val>
                                        </p:tav>
                                      </p:tavLst>
                                    </p:anim>
                                  </p:childTnLst>
                                </p:cTn>
                              </p:par>
                            </p:childTnLst>
                          </p:cTn>
                        </p:par>
                        <p:par>
                          <p:cTn id="121" fill="hold">
                            <p:stCondLst>
                              <p:cond delay="4000"/>
                            </p:stCondLst>
                            <p:childTnLst>
                              <p:par>
                                <p:cTn id="122" nodeType="afterEffect" fill="hold" presetClass="entr" presetID="42">
                                  <p:stCondLst>
                                    <p:cond delay="0"/>
                                  </p:stCondLst>
                                  <p:childTnLst>
                                    <p:set>
                                      <p:cBhvr>
                                        <p:cTn id="123" dur="1" fill="hold">
                                          <p:stCondLst>
                                            <p:cond delay="0"/>
                                          </p:stCondLst>
                                        </p:cTn>
                                        <p:tgtEl>
                                          <p:spTgt spid="243"/>
                                        </p:tgtEl>
                                        <p:attrNameLst>
                                          <p:attrName>style.visibility</p:attrName>
                                        </p:attrNameLst>
                                      </p:cBhvr>
                                      <p:to>
                                        <p:strVal val="visible"/>
                                      </p:to>
                                    </p:set>
                                    <p:animEffect filter="fade" transition="in">
                                      <p:cBhvr additive="repl">
                                        <p:cTn id="124" dur="1000"/>
                                        <p:tgtEl>
                                          <p:spTgt spid="243"/>
                                        </p:tgtEl>
                                      </p:cBhvr>
                                    </p:animEffect>
                                    <p:anim calcmode="lin" valueType="num">
                                      <p:cBhvr additive="repl">
                                        <p:cTn id="125" dur="1000" fill="hold"/>
                                        <p:tgtEl>
                                          <p:spTgt spid="243"/>
                                        </p:tgtEl>
                                        <p:attrNameLst>
                                          <p:attrName>ppt_x</p:attrName>
                                        </p:attrNameLst>
                                      </p:cBhvr>
                                      <p:tavLst>
                                        <p:tav tm="0">
                                          <p:val>
                                            <p:strVal val="#ppt_x"/>
                                          </p:val>
                                        </p:tav>
                                        <p:tav tm="100000">
                                          <p:val>
                                            <p:strVal val="#ppt_x"/>
                                          </p:val>
                                        </p:tav>
                                      </p:tavLst>
                                    </p:anim>
                                    <p:anim calcmode="lin" valueType="num">
                                      <p:cBhvr additive="repl">
                                        <p:cTn id="126" dur="1000" fill="hold"/>
                                        <p:tgtEl>
                                          <p:spTgt spid="243"/>
                                        </p:tgtEl>
                                        <p:attrNameLst>
                                          <p:attrName>ppt_y</p:attrName>
                                        </p:attrNameLst>
                                      </p:cBhvr>
                                      <p:tavLst>
                                        <p:tav tm="0">
                                          <p:val>
                                            <p:strVal val="#ppt_y+.1"/>
                                          </p:val>
                                        </p:tav>
                                        <p:tav tm="100000">
                                          <p:val>
                                            <p:strVal val="#ppt_y"/>
                                          </p:val>
                                        </p:tav>
                                      </p:tavLst>
                                    </p:anim>
                                  </p:childTnLst>
                                </p:cTn>
                              </p:par>
                            </p:childTnLst>
                          </p:cTn>
                        </p:par>
                        <p:par>
                          <p:cTn id="127" fill="hold">
                            <p:stCondLst>
                              <p:cond delay="5000"/>
                            </p:stCondLst>
                            <p:childTnLst>
                              <p:par>
                                <p:cTn id="128" nodeType="afterEffect" fill="hold" presetClass="entr" presetID="42">
                                  <p:stCondLst>
                                    <p:cond delay="0"/>
                                  </p:stCondLst>
                                  <p:childTnLst>
                                    <p:set>
                                      <p:cBhvr>
                                        <p:cTn id="129" dur="1" fill="hold">
                                          <p:stCondLst>
                                            <p:cond delay="0"/>
                                          </p:stCondLst>
                                        </p:cTn>
                                        <p:tgtEl>
                                          <p:spTgt spid="246"/>
                                        </p:tgtEl>
                                        <p:attrNameLst>
                                          <p:attrName>style.visibility</p:attrName>
                                        </p:attrNameLst>
                                      </p:cBhvr>
                                      <p:to>
                                        <p:strVal val="visible"/>
                                      </p:to>
                                    </p:set>
                                    <p:animEffect filter="fade" transition="in">
                                      <p:cBhvr additive="repl">
                                        <p:cTn id="130" dur="1000"/>
                                        <p:tgtEl>
                                          <p:spTgt spid="246"/>
                                        </p:tgtEl>
                                      </p:cBhvr>
                                    </p:animEffect>
                                    <p:anim calcmode="lin" valueType="num">
                                      <p:cBhvr additive="repl">
                                        <p:cTn id="131" dur="1000" fill="hold"/>
                                        <p:tgtEl>
                                          <p:spTgt spid="246"/>
                                        </p:tgtEl>
                                        <p:attrNameLst>
                                          <p:attrName>ppt_x</p:attrName>
                                        </p:attrNameLst>
                                      </p:cBhvr>
                                      <p:tavLst>
                                        <p:tav tm="0">
                                          <p:val>
                                            <p:strVal val="#ppt_x"/>
                                          </p:val>
                                        </p:tav>
                                        <p:tav tm="100000">
                                          <p:val>
                                            <p:strVal val="#ppt_x"/>
                                          </p:val>
                                        </p:tav>
                                      </p:tavLst>
                                    </p:anim>
                                    <p:anim calcmode="lin" valueType="num">
                                      <p:cBhvr additive="repl">
                                        <p:cTn id="132" dur="1000" fill="hold"/>
                                        <p:tgtEl>
                                          <p:spTgt spid="246"/>
                                        </p:tgtEl>
                                        <p:attrNameLst>
                                          <p:attrName>ppt_y</p:attrName>
                                        </p:attrNameLst>
                                      </p:cBhvr>
                                      <p:tavLst>
                                        <p:tav tm="0">
                                          <p:val>
                                            <p:strVal val="#ppt_y+.1"/>
                                          </p:val>
                                        </p:tav>
                                        <p:tav tm="100000">
                                          <p:val>
                                            <p:strVal val="#ppt_y"/>
                                          </p:val>
                                        </p:tav>
                                      </p:tavLst>
                                    </p:anim>
                                  </p:childTnLst>
                                </p:cTn>
                              </p:par>
                            </p:childTnLst>
                          </p:cTn>
                        </p:par>
                        <p:par>
                          <p:cTn id="133" fill="hold">
                            <p:stCondLst>
                              <p:cond delay="6000"/>
                            </p:stCondLst>
                            <p:childTnLst>
                              <p:par>
                                <p:cTn id="134" nodeType="afterEffect" fill="hold" presetClass="entr" presetID="2" presetSubtype="2">
                                  <p:stCondLst>
                                    <p:cond delay="0"/>
                                  </p:stCondLst>
                                  <p:childTnLst>
                                    <p:set>
                                      <p:cBhvr>
                                        <p:cTn id="135" dur="1" fill="hold">
                                          <p:stCondLst>
                                            <p:cond delay="0"/>
                                          </p:stCondLst>
                                        </p:cTn>
                                        <p:tgtEl>
                                          <p:spTgt spid="249"/>
                                        </p:tgtEl>
                                        <p:attrNameLst>
                                          <p:attrName>style.visibility</p:attrName>
                                        </p:attrNameLst>
                                      </p:cBhvr>
                                      <p:to>
                                        <p:strVal val="visible"/>
                                      </p:to>
                                    </p:set>
                                    <p:anim calcmode="lin" valueType="num">
                                      <p:cBhvr additive="repl">
                                        <p:cTn id="136" dur="500" fill="hold"/>
                                        <p:tgtEl>
                                          <p:spTgt spid="249"/>
                                        </p:tgtEl>
                                        <p:attrNameLst>
                                          <p:attrName>ppt_x</p:attrName>
                                        </p:attrNameLst>
                                      </p:cBhvr>
                                      <p:tavLst>
                                        <p:tav tm="0">
                                          <p:val>
                                            <p:strVal val="1+#ppt_w/2"/>
                                          </p:val>
                                        </p:tav>
                                        <p:tav tm="100000">
                                          <p:val>
                                            <p:strVal val="#ppt_x"/>
                                          </p:val>
                                        </p:tav>
                                      </p:tavLst>
                                    </p:anim>
                                    <p:anim calcmode="lin" valueType="num">
                                      <p:cBhvr additive="repl">
                                        <p:cTn id="137" dur="500" fill="hold"/>
                                        <p:tgtEl>
                                          <p:spTgt spid="249"/>
                                        </p:tgtEl>
                                        <p:attrNameLst>
                                          <p:attrName>ppt_y</p:attrName>
                                        </p:attrNameLst>
                                      </p:cBhvr>
                                      <p:tavLst>
                                        <p:tav tm="0">
                                          <p:val>
                                            <p:strVal val="#ppt_y"/>
                                          </p:val>
                                        </p:tav>
                                        <p:tav tm="100000">
                                          <p:val>
                                            <p:strVal val="#ppt_y"/>
                                          </p:val>
                                        </p:tav>
                                      </p:tavLst>
                                    </p:anim>
                                  </p:childTnLst>
                                </p:cTn>
                              </p:par>
                            </p:childTnLst>
                          </p:cTn>
                        </p:par>
                        <p:par>
                          <p:cTn id="138" fill="hold">
                            <p:stCondLst>
                              <p:cond delay="6500"/>
                            </p:stCondLst>
                            <p:childTnLst>
                              <p:par>
                                <p:cTn id="139" nodeType="afterEffect" fill="hold" presetClass="entr" presetID="42">
                                  <p:stCondLst>
                                    <p:cond delay="0"/>
                                  </p:stCondLst>
                                  <p:childTnLst>
                                    <p:set>
                                      <p:cBhvr>
                                        <p:cTn id="140" dur="1" fill="hold">
                                          <p:stCondLst>
                                            <p:cond delay="0"/>
                                          </p:stCondLst>
                                        </p:cTn>
                                        <p:tgtEl>
                                          <p:spTgt spid="250">
                                            <p:txEl>
                                              <p:pRg st="0" end="0"/>
                                            </p:txEl>
                                          </p:spTgt>
                                        </p:tgtEl>
                                        <p:attrNameLst>
                                          <p:attrName>style.visibility</p:attrName>
                                        </p:attrNameLst>
                                      </p:cBhvr>
                                      <p:to>
                                        <p:strVal val="visible"/>
                                      </p:to>
                                    </p:set>
                                    <p:animEffect filter="fade" transition="in">
                                      <p:cBhvr additive="repl">
                                        <p:cTn id="141" dur="1000"/>
                                        <p:tgtEl>
                                          <p:spTgt spid="250">
                                            <p:txEl>
                                              <p:pRg st="0" end="0"/>
                                            </p:txEl>
                                          </p:spTgt>
                                        </p:tgtEl>
                                      </p:cBhvr>
                                    </p:animEffect>
                                    <p:anim calcmode="lin" valueType="num">
                                      <p:cBhvr additive="repl">
                                        <p:cTn id="142" dur="1000" fill="hold"/>
                                        <p:tgtEl>
                                          <p:spTgt spid="250">
                                            <p:txEl>
                                              <p:pRg st="0" end="0"/>
                                            </p:txEl>
                                          </p:spTgt>
                                        </p:tgtEl>
                                        <p:attrNameLst>
                                          <p:attrName>ppt_x</p:attrName>
                                        </p:attrNameLst>
                                      </p:cBhvr>
                                      <p:tavLst>
                                        <p:tav tm="0">
                                          <p:val>
                                            <p:strVal val="#ppt_x"/>
                                          </p:val>
                                        </p:tav>
                                        <p:tav tm="100000">
                                          <p:val>
                                            <p:strVal val="#ppt_x"/>
                                          </p:val>
                                        </p:tav>
                                      </p:tavLst>
                                    </p:anim>
                                    <p:anim calcmode="lin" valueType="num">
                                      <p:cBhvr additive="repl">
                                        <p:cTn id="143" dur="1000" fill="hold"/>
                                        <p:tgtEl>
                                          <p:spTgt spid="250">
                                            <p:txEl>
                                              <p:pRg st="0" end="0"/>
                                            </p:txEl>
                                          </p:spTgt>
                                        </p:tgtEl>
                                        <p:attrNameLst>
                                          <p:attrName>ppt_y</p:attrName>
                                        </p:attrNameLst>
                                      </p:cBhvr>
                                      <p:tavLst>
                                        <p:tav tm="0">
                                          <p:val>
                                            <p:strVal val="#ppt_y+.1"/>
                                          </p:val>
                                        </p:tav>
                                        <p:tav tm="100000">
                                          <p:val>
                                            <p:strVal val="#ppt_y"/>
                                          </p:val>
                                        </p:tav>
                                      </p:tavLst>
                                    </p:anim>
                                  </p:childTnLst>
                                </p:cTn>
                              </p:par>
                            </p:childTnLst>
                          </p:cTn>
                        </p:par>
                        <p:par>
                          <p:cTn id="144" fill="hold">
                            <p:stCondLst>
                              <p:cond delay="7500"/>
                            </p:stCondLst>
                            <p:childTnLst>
                              <p:par>
                                <p:cTn id="145" nodeType="afterEffect" fill="hold" presetClass="entr" presetID="42">
                                  <p:stCondLst>
                                    <p:cond delay="0"/>
                                  </p:stCondLst>
                                  <p:childTnLst>
                                    <p:set>
                                      <p:cBhvr>
                                        <p:cTn id="146" dur="1" fill="hold">
                                          <p:stCondLst>
                                            <p:cond delay="0"/>
                                          </p:stCondLst>
                                        </p:cTn>
                                        <p:tgtEl>
                                          <p:spTgt spid="250">
                                            <p:txEl>
                                              <p:pRg st="2" end="2"/>
                                            </p:txEl>
                                          </p:spTgt>
                                        </p:tgtEl>
                                        <p:attrNameLst>
                                          <p:attrName>style.visibility</p:attrName>
                                        </p:attrNameLst>
                                      </p:cBhvr>
                                      <p:to>
                                        <p:strVal val="visible"/>
                                      </p:to>
                                    </p:set>
                                    <p:animEffect filter="fade" transition="in">
                                      <p:cBhvr additive="repl">
                                        <p:cTn id="147" dur="1000"/>
                                        <p:tgtEl>
                                          <p:spTgt spid="250">
                                            <p:txEl>
                                              <p:pRg st="2" end="2"/>
                                            </p:txEl>
                                          </p:spTgt>
                                        </p:tgtEl>
                                      </p:cBhvr>
                                    </p:animEffect>
                                    <p:anim calcmode="lin" valueType="num">
                                      <p:cBhvr additive="repl">
                                        <p:cTn id="148" dur="1000" fill="hold"/>
                                        <p:tgtEl>
                                          <p:spTgt spid="250">
                                            <p:txEl>
                                              <p:pRg st="2" end="2"/>
                                            </p:txEl>
                                          </p:spTgt>
                                        </p:tgtEl>
                                        <p:attrNameLst>
                                          <p:attrName>ppt_x</p:attrName>
                                        </p:attrNameLst>
                                      </p:cBhvr>
                                      <p:tavLst>
                                        <p:tav tm="0">
                                          <p:val>
                                            <p:strVal val="#ppt_x"/>
                                          </p:val>
                                        </p:tav>
                                        <p:tav tm="100000">
                                          <p:val>
                                            <p:strVal val="#ppt_x"/>
                                          </p:val>
                                        </p:tav>
                                      </p:tavLst>
                                    </p:anim>
                                    <p:anim calcmode="lin" valueType="num">
                                      <p:cBhvr additive="repl">
                                        <p:cTn id="149" dur="1000" fill="hold"/>
                                        <p:tgtEl>
                                          <p:spTgt spid="250">
                                            <p:txEl>
                                              <p:pRg st="2" end="2"/>
                                            </p:txEl>
                                          </p:spTgt>
                                        </p:tgtEl>
                                        <p:attrNameLst>
                                          <p:attrName>ppt_y</p:attrName>
                                        </p:attrNameLst>
                                      </p:cBhvr>
                                      <p:tavLst>
                                        <p:tav tm="0">
                                          <p:val>
                                            <p:strVal val="#ppt_y+.1"/>
                                          </p:val>
                                        </p:tav>
                                        <p:tav tm="100000">
                                          <p:val>
                                            <p:strVal val="#ppt_y"/>
                                          </p:val>
                                        </p:tav>
                                      </p:tavLst>
                                    </p:anim>
                                  </p:childTnLst>
                                </p:cTn>
                              </p:par>
                            </p:childTnLst>
                          </p:cTn>
                        </p:par>
                        <p:par>
                          <p:cTn id="150" fill="hold">
                            <p:stCondLst>
                              <p:cond delay="8500"/>
                            </p:stCondLst>
                            <p:childTnLst>
                              <p:par>
                                <p:cTn id="151" nodeType="afterEffect" fill="hold" presetClass="entr" presetID="42">
                                  <p:stCondLst>
                                    <p:cond delay="0"/>
                                  </p:stCondLst>
                                  <p:childTnLst>
                                    <p:set>
                                      <p:cBhvr>
                                        <p:cTn id="152" dur="1" fill="hold">
                                          <p:stCondLst>
                                            <p:cond delay="0"/>
                                          </p:stCondLst>
                                        </p:cTn>
                                        <p:tgtEl>
                                          <p:spTgt spid="250">
                                            <p:txEl>
                                              <p:pRg st="4" end="4"/>
                                            </p:txEl>
                                          </p:spTgt>
                                        </p:tgtEl>
                                        <p:attrNameLst>
                                          <p:attrName>style.visibility</p:attrName>
                                        </p:attrNameLst>
                                      </p:cBhvr>
                                      <p:to>
                                        <p:strVal val="visible"/>
                                      </p:to>
                                    </p:set>
                                    <p:animEffect filter="fade" transition="in">
                                      <p:cBhvr additive="repl">
                                        <p:cTn id="153" dur="1000"/>
                                        <p:tgtEl>
                                          <p:spTgt spid="250">
                                            <p:txEl>
                                              <p:pRg st="4" end="4"/>
                                            </p:txEl>
                                          </p:spTgt>
                                        </p:tgtEl>
                                      </p:cBhvr>
                                    </p:animEffect>
                                    <p:anim calcmode="lin" valueType="num">
                                      <p:cBhvr additive="repl">
                                        <p:cTn id="154" dur="1000" fill="hold"/>
                                        <p:tgtEl>
                                          <p:spTgt spid="250">
                                            <p:txEl>
                                              <p:pRg st="4" end="4"/>
                                            </p:txEl>
                                          </p:spTgt>
                                        </p:tgtEl>
                                        <p:attrNameLst>
                                          <p:attrName>ppt_x</p:attrName>
                                        </p:attrNameLst>
                                      </p:cBhvr>
                                      <p:tavLst>
                                        <p:tav tm="0">
                                          <p:val>
                                            <p:strVal val="#ppt_x"/>
                                          </p:val>
                                        </p:tav>
                                        <p:tav tm="100000">
                                          <p:val>
                                            <p:strVal val="#ppt_x"/>
                                          </p:val>
                                        </p:tav>
                                      </p:tavLst>
                                    </p:anim>
                                    <p:anim calcmode="lin" valueType="num">
                                      <p:cBhvr additive="repl">
                                        <p:cTn id="155" dur="1000" fill="hold"/>
                                        <p:tgtEl>
                                          <p:spTgt spid="25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59" name="CustomShape 1"/>
          <p:cNvSpPr/>
          <p:nvPr/>
        </p:nvSpPr>
        <p:spPr>
          <a:xfrm>
            <a:off x="0" y="0"/>
            <a:ext cx="10350720" cy="685656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260" name="CustomShape 2"/>
          <p:cNvSpPr/>
          <p:nvPr/>
        </p:nvSpPr>
        <p:spPr>
          <a:xfrm>
            <a:off x="1852200" y="1482120"/>
            <a:ext cx="8974080" cy="25275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0" lang="en-US" sz="4000" spc="-1" strike="noStrike">
                <a:solidFill>
                  <a:srgbClr val="d9d9d9"/>
                </a:solidFill>
                <a:latin typeface="Candara"/>
                <a:ea typeface="DejaVu Sans"/>
              </a:rPr>
              <a:t>The function of education is to teach one to think intensively and to think critically. Intelligence plus character - that is the goal of true education.</a:t>
            </a:r>
            <a:endParaRPr b="0" lang="fr-FR" sz="4000" spc="-1" strike="noStrike">
              <a:solidFill>
                <a:srgbClr val="ffffff"/>
              </a:solidFill>
              <a:latin typeface="Arial"/>
            </a:endParaRPr>
          </a:p>
        </p:txBody>
      </p:sp>
      <p:grpSp>
        <p:nvGrpSpPr>
          <p:cNvPr id="261" name="Group 3"/>
          <p:cNvGrpSpPr/>
          <p:nvPr/>
        </p:nvGrpSpPr>
        <p:grpSpPr>
          <a:xfrm>
            <a:off x="1039680" y="1252440"/>
            <a:ext cx="516960" cy="457920"/>
            <a:chOff x="1039680" y="1252440"/>
            <a:chExt cx="516960" cy="457920"/>
          </a:xfrm>
        </p:grpSpPr>
        <p:sp>
          <p:nvSpPr>
            <p:cNvPr id="262" name="CustomShape 4"/>
            <p:cNvSpPr/>
            <p:nvPr/>
          </p:nvSpPr>
          <p:spPr>
            <a:xfrm>
              <a:off x="1039680" y="1252440"/>
              <a:ext cx="221760" cy="457920"/>
            </a:xfrm>
            <a:custGeom>
              <a:avLst/>
              <a:gdLst/>
              <a:ahLst/>
              <a:rect l="l" t="t" r="r" b="b"/>
              <a:pathLst>
                <a:path w="458" h="943">
                  <a:moveTo>
                    <a:pt x="362" y="0"/>
                  </a:moveTo>
                  <a:lnTo>
                    <a:pt x="370" y="0"/>
                  </a:lnTo>
                  <a:lnTo>
                    <a:pt x="379" y="2"/>
                  </a:lnTo>
                  <a:lnTo>
                    <a:pt x="387" y="5"/>
                  </a:lnTo>
                  <a:lnTo>
                    <a:pt x="394" y="9"/>
                  </a:lnTo>
                  <a:lnTo>
                    <a:pt x="401" y="15"/>
                  </a:lnTo>
                  <a:lnTo>
                    <a:pt x="407" y="22"/>
                  </a:lnTo>
                  <a:lnTo>
                    <a:pt x="411" y="29"/>
                  </a:lnTo>
                  <a:lnTo>
                    <a:pt x="453" y="118"/>
                  </a:lnTo>
                  <a:lnTo>
                    <a:pt x="456" y="126"/>
                  </a:lnTo>
                  <a:lnTo>
                    <a:pt x="458" y="134"/>
                  </a:lnTo>
                  <a:lnTo>
                    <a:pt x="458" y="142"/>
                  </a:lnTo>
                  <a:lnTo>
                    <a:pt x="457" y="151"/>
                  </a:lnTo>
                  <a:lnTo>
                    <a:pt x="455" y="158"/>
                  </a:lnTo>
                  <a:lnTo>
                    <a:pt x="451" y="166"/>
                  </a:lnTo>
                  <a:lnTo>
                    <a:pt x="447" y="172"/>
                  </a:lnTo>
                  <a:lnTo>
                    <a:pt x="441" y="178"/>
                  </a:lnTo>
                  <a:lnTo>
                    <a:pt x="435" y="183"/>
                  </a:lnTo>
                  <a:lnTo>
                    <a:pt x="427" y="187"/>
                  </a:lnTo>
                  <a:lnTo>
                    <a:pt x="405" y="198"/>
                  </a:lnTo>
                  <a:lnTo>
                    <a:pt x="383" y="209"/>
                  </a:lnTo>
                  <a:lnTo>
                    <a:pt x="364" y="221"/>
                  </a:lnTo>
                  <a:lnTo>
                    <a:pt x="345" y="233"/>
                  </a:lnTo>
                  <a:lnTo>
                    <a:pt x="329" y="246"/>
                  </a:lnTo>
                  <a:lnTo>
                    <a:pt x="313" y="261"/>
                  </a:lnTo>
                  <a:lnTo>
                    <a:pt x="300" y="275"/>
                  </a:lnTo>
                  <a:lnTo>
                    <a:pt x="287" y="291"/>
                  </a:lnTo>
                  <a:lnTo>
                    <a:pt x="277" y="307"/>
                  </a:lnTo>
                  <a:lnTo>
                    <a:pt x="267" y="325"/>
                  </a:lnTo>
                  <a:lnTo>
                    <a:pt x="258" y="343"/>
                  </a:lnTo>
                  <a:lnTo>
                    <a:pt x="251" y="363"/>
                  </a:lnTo>
                  <a:lnTo>
                    <a:pt x="244" y="383"/>
                  </a:lnTo>
                  <a:lnTo>
                    <a:pt x="239" y="404"/>
                  </a:lnTo>
                  <a:lnTo>
                    <a:pt x="234" y="427"/>
                  </a:lnTo>
                  <a:lnTo>
                    <a:pt x="231" y="450"/>
                  </a:lnTo>
                  <a:lnTo>
                    <a:pt x="228" y="475"/>
                  </a:lnTo>
                  <a:lnTo>
                    <a:pt x="228" y="500"/>
                  </a:lnTo>
                  <a:lnTo>
                    <a:pt x="389" y="500"/>
                  </a:lnTo>
                  <a:lnTo>
                    <a:pt x="398" y="501"/>
                  </a:lnTo>
                  <a:lnTo>
                    <a:pt x="407" y="504"/>
                  </a:lnTo>
                  <a:lnTo>
                    <a:pt x="415" y="508"/>
                  </a:lnTo>
                  <a:lnTo>
                    <a:pt x="422" y="513"/>
                  </a:lnTo>
                  <a:lnTo>
                    <a:pt x="428" y="519"/>
                  </a:lnTo>
                  <a:lnTo>
                    <a:pt x="433" y="526"/>
                  </a:lnTo>
                  <a:lnTo>
                    <a:pt x="437" y="534"/>
                  </a:lnTo>
                  <a:lnTo>
                    <a:pt x="439" y="543"/>
                  </a:lnTo>
                  <a:lnTo>
                    <a:pt x="440" y="552"/>
                  </a:lnTo>
                  <a:lnTo>
                    <a:pt x="440" y="891"/>
                  </a:lnTo>
                  <a:lnTo>
                    <a:pt x="439" y="901"/>
                  </a:lnTo>
                  <a:lnTo>
                    <a:pt x="437" y="909"/>
                  </a:lnTo>
                  <a:lnTo>
                    <a:pt x="433" y="918"/>
                  </a:lnTo>
                  <a:lnTo>
                    <a:pt x="428" y="925"/>
                  </a:lnTo>
                  <a:lnTo>
                    <a:pt x="422" y="931"/>
                  </a:lnTo>
                  <a:lnTo>
                    <a:pt x="415" y="936"/>
                  </a:lnTo>
                  <a:lnTo>
                    <a:pt x="407" y="940"/>
                  </a:lnTo>
                  <a:lnTo>
                    <a:pt x="398" y="942"/>
                  </a:lnTo>
                  <a:lnTo>
                    <a:pt x="389" y="943"/>
                  </a:lnTo>
                  <a:lnTo>
                    <a:pt x="51" y="943"/>
                  </a:lnTo>
                  <a:lnTo>
                    <a:pt x="42" y="942"/>
                  </a:lnTo>
                  <a:lnTo>
                    <a:pt x="34" y="940"/>
                  </a:lnTo>
                  <a:lnTo>
                    <a:pt x="25" y="936"/>
                  </a:lnTo>
                  <a:lnTo>
                    <a:pt x="18" y="931"/>
                  </a:lnTo>
                  <a:lnTo>
                    <a:pt x="12" y="925"/>
                  </a:lnTo>
                  <a:lnTo>
                    <a:pt x="7" y="918"/>
                  </a:lnTo>
                  <a:lnTo>
                    <a:pt x="3" y="909"/>
                  </a:lnTo>
                  <a:lnTo>
                    <a:pt x="1" y="901"/>
                  </a:lnTo>
                  <a:lnTo>
                    <a:pt x="0" y="891"/>
                  </a:lnTo>
                  <a:lnTo>
                    <a:pt x="0" y="627"/>
                  </a:lnTo>
                  <a:lnTo>
                    <a:pt x="0" y="589"/>
                  </a:lnTo>
                  <a:lnTo>
                    <a:pt x="1" y="553"/>
                  </a:lnTo>
                  <a:lnTo>
                    <a:pt x="3" y="518"/>
                  </a:lnTo>
                  <a:lnTo>
                    <a:pt x="6" y="485"/>
                  </a:lnTo>
                  <a:lnTo>
                    <a:pt x="9" y="454"/>
                  </a:lnTo>
                  <a:lnTo>
                    <a:pt x="13" y="425"/>
                  </a:lnTo>
                  <a:lnTo>
                    <a:pt x="17" y="397"/>
                  </a:lnTo>
                  <a:lnTo>
                    <a:pt x="22" y="370"/>
                  </a:lnTo>
                  <a:lnTo>
                    <a:pt x="28" y="346"/>
                  </a:lnTo>
                  <a:lnTo>
                    <a:pt x="35" y="323"/>
                  </a:lnTo>
                  <a:lnTo>
                    <a:pt x="43" y="298"/>
                  </a:lnTo>
                  <a:lnTo>
                    <a:pt x="52" y="275"/>
                  </a:lnTo>
                  <a:lnTo>
                    <a:pt x="63" y="252"/>
                  </a:lnTo>
                  <a:lnTo>
                    <a:pt x="75" y="229"/>
                  </a:lnTo>
                  <a:lnTo>
                    <a:pt x="89" y="207"/>
                  </a:lnTo>
                  <a:lnTo>
                    <a:pt x="104" y="186"/>
                  </a:lnTo>
                  <a:lnTo>
                    <a:pt x="121" y="165"/>
                  </a:lnTo>
                  <a:lnTo>
                    <a:pt x="139" y="145"/>
                  </a:lnTo>
                  <a:lnTo>
                    <a:pt x="159" y="125"/>
                  </a:lnTo>
                  <a:lnTo>
                    <a:pt x="181" y="105"/>
                  </a:lnTo>
                  <a:lnTo>
                    <a:pt x="204" y="85"/>
                  </a:lnTo>
                  <a:lnTo>
                    <a:pt x="230" y="67"/>
                  </a:lnTo>
                  <a:lnTo>
                    <a:pt x="256" y="49"/>
                  </a:lnTo>
                  <a:lnTo>
                    <a:pt x="284" y="33"/>
                  </a:lnTo>
                  <a:lnTo>
                    <a:pt x="314" y="18"/>
                  </a:lnTo>
                  <a:lnTo>
                    <a:pt x="344" y="4"/>
                  </a:lnTo>
                  <a:lnTo>
                    <a:pt x="353" y="1"/>
                  </a:lnTo>
                  <a:lnTo>
                    <a:pt x="362" y="0"/>
                  </a:lnTo>
                  <a:close/>
                </a:path>
              </a:pathLst>
            </a:custGeom>
            <a:solidFill>
              <a:schemeClr val="bg1"/>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63" name="CustomShape 5"/>
            <p:cNvSpPr/>
            <p:nvPr/>
          </p:nvSpPr>
          <p:spPr>
            <a:xfrm>
              <a:off x="1335240" y="1252800"/>
              <a:ext cx="221400" cy="457560"/>
            </a:xfrm>
            <a:custGeom>
              <a:avLst/>
              <a:gdLst/>
              <a:ahLst/>
              <a:rect l="l" t="t" r="r" b="b"/>
              <a:pathLst>
                <a:path w="457" h="942">
                  <a:moveTo>
                    <a:pt x="361" y="0"/>
                  </a:moveTo>
                  <a:lnTo>
                    <a:pt x="370" y="0"/>
                  </a:lnTo>
                  <a:lnTo>
                    <a:pt x="378" y="2"/>
                  </a:lnTo>
                  <a:lnTo>
                    <a:pt x="386" y="5"/>
                  </a:lnTo>
                  <a:lnTo>
                    <a:pt x="393" y="9"/>
                  </a:lnTo>
                  <a:lnTo>
                    <a:pt x="400" y="15"/>
                  </a:lnTo>
                  <a:lnTo>
                    <a:pt x="406" y="21"/>
                  </a:lnTo>
                  <a:lnTo>
                    <a:pt x="410" y="29"/>
                  </a:lnTo>
                  <a:lnTo>
                    <a:pt x="453" y="117"/>
                  </a:lnTo>
                  <a:lnTo>
                    <a:pt x="456" y="125"/>
                  </a:lnTo>
                  <a:lnTo>
                    <a:pt x="457" y="133"/>
                  </a:lnTo>
                  <a:lnTo>
                    <a:pt x="457" y="141"/>
                  </a:lnTo>
                  <a:lnTo>
                    <a:pt x="456" y="150"/>
                  </a:lnTo>
                  <a:lnTo>
                    <a:pt x="454" y="157"/>
                  </a:lnTo>
                  <a:lnTo>
                    <a:pt x="451" y="165"/>
                  </a:lnTo>
                  <a:lnTo>
                    <a:pt x="446" y="171"/>
                  </a:lnTo>
                  <a:lnTo>
                    <a:pt x="441" y="177"/>
                  </a:lnTo>
                  <a:lnTo>
                    <a:pt x="434" y="182"/>
                  </a:lnTo>
                  <a:lnTo>
                    <a:pt x="427" y="186"/>
                  </a:lnTo>
                  <a:lnTo>
                    <a:pt x="404" y="197"/>
                  </a:lnTo>
                  <a:lnTo>
                    <a:pt x="383" y="208"/>
                  </a:lnTo>
                  <a:lnTo>
                    <a:pt x="363" y="220"/>
                  </a:lnTo>
                  <a:lnTo>
                    <a:pt x="345" y="232"/>
                  </a:lnTo>
                  <a:lnTo>
                    <a:pt x="328" y="245"/>
                  </a:lnTo>
                  <a:lnTo>
                    <a:pt x="313" y="260"/>
                  </a:lnTo>
                  <a:lnTo>
                    <a:pt x="299" y="274"/>
                  </a:lnTo>
                  <a:lnTo>
                    <a:pt x="287" y="290"/>
                  </a:lnTo>
                  <a:lnTo>
                    <a:pt x="276" y="306"/>
                  </a:lnTo>
                  <a:lnTo>
                    <a:pt x="266" y="324"/>
                  </a:lnTo>
                  <a:lnTo>
                    <a:pt x="258" y="342"/>
                  </a:lnTo>
                  <a:lnTo>
                    <a:pt x="250" y="362"/>
                  </a:lnTo>
                  <a:lnTo>
                    <a:pt x="243" y="382"/>
                  </a:lnTo>
                  <a:lnTo>
                    <a:pt x="238" y="403"/>
                  </a:lnTo>
                  <a:lnTo>
                    <a:pt x="234" y="426"/>
                  </a:lnTo>
                  <a:lnTo>
                    <a:pt x="230" y="449"/>
                  </a:lnTo>
                  <a:lnTo>
                    <a:pt x="228" y="474"/>
                  </a:lnTo>
                  <a:lnTo>
                    <a:pt x="227" y="499"/>
                  </a:lnTo>
                  <a:lnTo>
                    <a:pt x="389" y="499"/>
                  </a:lnTo>
                  <a:lnTo>
                    <a:pt x="398" y="500"/>
                  </a:lnTo>
                  <a:lnTo>
                    <a:pt x="407" y="503"/>
                  </a:lnTo>
                  <a:lnTo>
                    <a:pt x="415" y="507"/>
                  </a:lnTo>
                  <a:lnTo>
                    <a:pt x="422" y="512"/>
                  </a:lnTo>
                  <a:lnTo>
                    <a:pt x="429" y="518"/>
                  </a:lnTo>
                  <a:lnTo>
                    <a:pt x="433" y="525"/>
                  </a:lnTo>
                  <a:lnTo>
                    <a:pt x="437" y="533"/>
                  </a:lnTo>
                  <a:lnTo>
                    <a:pt x="440" y="542"/>
                  </a:lnTo>
                  <a:lnTo>
                    <a:pt x="441" y="551"/>
                  </a:lnTo>
                  <a:lnTo>
                    <a:pt x="441" y="890"/>
                  </a:lnTo>
                  <a:lnTo>
                    <a:pt x="440" y="900"/>
                  </a:lnTo>
                  <a:lnTo>
                    <a:pt x="437" y="908"/>
                  </a:lnTo>
                  <a:lnTo>
                    <a:pt x="433" y="917"/>
                  </a:lnTo>
                  <a:lnTo>
                    <a:pt x="429" y="924"/>
                  </a:lnTo>
                  <a:lnTo>
                    <a:pt x="422" y="930"/>
                  </a:lnTo>
                  <a:lnTo>
                    <a:pt x="415" y="935"/>
                  </a:lnTo>
                  <a:lnTo>
                    <a:pt x="407" y="939"/>
                  </a:lnTo>
                  <a:lnTo>
                    <a:pt x="398" y="941"/>
                  </a:lnTo>
                  <a:lnTo>
                    <a:pt x="389" y="942"/>
                  </a:lnTo>
                  <a:lnTo>
                    <a:pt x="52" y="942"/>
                  </a:lnTo>
                  <a:lnTo>
                    <a:pt x="43" y="941"/>
                  </a:lnTo>
                  <a:lnTo>
                    <a:pt x="34" y="939"/>
                  </a:lnTo>
                  <a:lnTo>
                    <a:pt x="26" y="935"/>
                  </a:lnTo>
                  <a:lnTo>
                    <a:pt x="19" y="930"/>
                  </a:lnTo>
                  <a:lnTo>
                    <a:pt x="13" y="924"/>
                  </a:lnTo>
                  <a:lnTo>
                    <a:pt x="7" y="917"/>
                  </a:lnTo>
                  <a:lnTo>
                    <a:pt x="4" y="908"/>
                  </a:lnTo>
                  <a:lnTo>
                    <a:pt x="1" y="900"/>
                  </a:lnTo>
                  <a:lnTo>
                    <a:pt x="0" y="890"/>
                  </a:lnTo>
                  <a:lnTo>
                    <a:pt x="0" y="626"/>
                  </a:lnTo>
                  <a:lnTo>
                    <a:pt x="1" y="588"/>
                  </a:lnTo>
                  <a:lnTo>
                    <a:pt x="2" y="551"/>
                  </a:lnTo>
                  <a:lnTo>
                    <a:pt x="3" y="517"/>
                  </a:lnTo>
                  <a:lnTo>
                    <a:pt x="6" y="484"/>
                  </a:lnTo>
                  <a:lnTo>
                    <a:pt x="9" y="453"/>
                  </a:lnTo>
                  <a:lnTo>
                    <a:pt x="12" y="423"/>
                  </a:lnTo>
                  <a:lnTo>
                    <a:pt x="17" y="396"/>
                  </a:lnTo>
                  <a:lnTo>
                    <a:pt x="22" y="370"/>
                  </a:lnTo>
                  <a:lnTo>
                    <a:pt x="28" y="345"/>
                  </a:lnTo>
                  <a:lnTo>
                    <a:pt x="34" y="323"/>
                  </a:lnTo>
                  <a:lnTo>
                    <a:pt x="43" y="295"/>
                  </a:lnTo>
                  <a:lnTo>
                    <a:pt x="54" y="269"/>
                  </a:lnTo>
                  <a:lnTo>
                    <a:pt x="67" y="243"/>
                  </a:lnTo>
                  <a:lnTo>
                    <a:pt x="82" y="218"/>
                  </a:lnTo>
                  <a:lnTo>
                    <a:pt x="98" y="193"/>
                  </a:lnTo>
                  <a:lnTo>
                    <a:pt x="117" y="170"/>
                  </a:lnTo>
                  <a:lnTo>
                    <a:pt x="137" y="146"/>
                  </a:lnTo>
                  <a:lnTo>
                    <a:pt x="159" y="124"/>
                  </a:lnTo>
                  <a:lnTo>
                    <a:pt x="182" y="104"/>
                  </a:lnTo>
                  <a:lnTo>
                    <a:pt x="205" y="85"/>
                  </a:lnTo>
                  <a:lnTo>
                    <a:pt x="230" y="66"/>
                  </a:lnTo>
                  <a:lnTo>
                    <a:pt x="257" y="49"/>
                  </a:lnTo>
                  <a:lnTo>
                    <a:pt x="284" y="33"/>
                  </a:lnTo>
                  <a:lnTo>
                    <a:pt x="313" y="18"/>
                  </a:lnTo>
                  <a:lnTo>
                    <a:pt x="343" y="4"/>
                  </a:lnTo>
                  <a:lnTo>
                    <a:pt x="352" y="1"/>
                  </a:lnTo>
                  <a:lnTo>
                    <a:pt x="361" y="0"/>
                  </a:lnTo>
                  <a:close/>
                </a:path>
              </a:pathLst>
            </a:custGeom>
            <a:solidFill>
              <a:schemeClr val="bg1"/>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264" name="CustomShape 6"/>
          <p:cNvSpPr/>
          <p:nvPr/>
        </p:nvSpPr>
        <p:spPr>
          <a:xfrm>
            <a:off x="6031440" y="5072040"/>
            <a:ext cx="5528520" cy="6382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0" lang="en-US" sz="3600" spc="-1" strike="noStrike">
                <a:solidFill>
                  <a:srgbClr val="d9d9d9"/>
                </a:solidFill>
                <a:latin typeface="Candara"/>
                <a:ea typeface="DejaVu Sans"/>
              </a:rPr>
              <a:t>Dr. Martin Luther King, Jr.</a:t>
            </a:r>
            <a:endParaRPr b="0" lang="fr-FR" sz="3600" spc="-1" strike="noStrike">
              <a:solidFill>
                <a:srgbClr val="ffffff"/>
              </a:solidFill>
              <a:latin typeface="Arial"/>
            </a:endParaRPr>
          </a:p>
        </p:txBody>
      </p:sp>
      <p:sp>
        <p:nvSpPr>
          <p:cNvPr id="265" name="Line 7"/>
          <p:cNvSpPr/>
          <p:nvPr/>
        </p:nvSpPr>
        <p:spPr>
          <a:xfrm>
            <a:off x="2898000" y="4454640"/>
            <a:ext cx="6858000" cy="360"/>
          </a:xfrm>
          <a:prstGeom prst="line">
            <a:avLst/>
          </a:prstGeom>
          <a:ln>
            <a:solidFill>
              <a:srgbClr val="ffffff"/>
            </a:solidFill>
            <a:headEnd len="med" type="oval" w="med"/>
            <a:tailEnd len="med" type="oval" w="med"/>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pic>
        <p:nvPicPr>
          <p:cNvPr id="266" name="Picture 10" descr=""/>
          <p:cNvPicPr/>
          <p:nvPr/>
        </p:nvPicPr>
        <p:blipFill>
          <a:blip r:embed="rId2"/>
          <a:stretch/>
        </p:blipFill>
        <p:spPr>
          <a:xfrm>
            <a:off x="11734920" y="6721560"/>
            <a:ext cx="455760" cy="123120"/>
          </a:xfrm>
          <a:prstGeom prst="rect">
            <a:avLst/>
          </a:prstGeom>
          <a:ln w="0">
            <a:noFill/>
          </a:ln>
        </p:spPr>
      </p:pic>
      <p:grpSp>
        <p:nvGrpSpPr>
          <p:cNvPr id="267" name="Group 8"/>
          <p:cNvGrpSpPr/>
          <p:nvPr/>
        </p:nvGrpSpPr>
        <p:grpSpPr>
          <a:xfrm>
            <a:off x="11265480" y="6528960"/>
            <a:ext cx="913320" cy="309960"/>
            <a:chOff x="11265480" y="6528960"/>
            <a:chExt cx="913320" cy="309960"/>
          </a:xfrm>
        </p:grpSpPr>
        <p:sp>
          <p:nvSpPr>
            <p:cNvPr id="268" name="CustomShape 9"/>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269" name="" descr=""/>
            <p:cNvPicPr/>
            <p:nvPr/>
          </p:nvPicPr>
          <p:blipFill>
            <a:blip r:embed="rId3"/>
            <a:stretch/>
          </p:blipFill>
          <p:spPr>
            <a:xfrm>
              <a:off x="11310840" y="6556320"/>
              <a:ext cx="818280" cy="212760"/>
            </a:xfrm>
            <a:prstGeom prst="rect">
              <a:avLst/>
            </a:prstGeom>
            <a:ln w="0">
              <a:noFill/>
            </a:ln>
          </p:spPr>
        </p:pic>
      </p:grpSp>
    </p:spTree>
  </p:cSld>
  <mc:AlternateContent>
    <mc:Choice Requires="p14">
      <p:transition spd="med" p14:dur="700">
        <p:fade/>
      </p:transition>
    </mc:Choice>
    <mc:Fallback>
      <p:transition spd="med">
        <p:fade/>
      </p:transition>
    </mc:Fallback>
  </mc:AlternateContent>
  <p:timing>
    <p:tnLst>
      <p:par>
        <p:cTn id="156" dur="indefinite" restart="never" nodeType="tmRoot">
          <p:childTnLst>
            <p:seq>
              <p:cTn id="157" dur="indefinite" nodeType="mainSeq">
                <p:childTnLst>
                  <p:par>
                    <p:cTn id="158" fill="hold">
                      <p:stCondLst>
                        <p:cond delay="0"/>
                      </p:stCondLst>
                      <p:childTnLst>
                        <p:par>
                          <p:cTn id="159" fill="hold">
                            <p:stCondLst>
                              <p:cond delay="0"/>
                            </p:stCondLst>
                            <p:childTnLst>
                              <p:par>
                                <p:cTn id="160" nodeType="afterEffect" fill="hold" presetClass="entr" presetID="53" presetSubtype="16">
                                  <p:stCondLst>
                                    <p:cond delay="0"/>
                                  </p:stCondLst>
                                  <p:childTnLst>
                                    <p:set>
                                      <p:cBhvr>
                                        <p:cTn id="161" dur="1" fill="hold">
                                          <p:stCondLst>
                                            <p:cond delay="0"/>
                                          </p:stCondLst>
                                        </p:cTn>
                                        <p:tgtEl>
                                          <p:spTgt spid="261"/>
                                        </p:tgtEl>
                                        <p:attrNameLst>
                                          <p:attrName>style.visibility</p:attrName>
                                        </p:attrNameLst>
                                      </p:cBhvr>
                                      <p:to>
                                        <p:strVal val="visible"/>
                                      </p:to>
                                    </p:set>
                                    <p:anim calcmode="lin" valueType="num">
                                      <p:cBhvr additive="repl">
                                        <p:cTn id="162" dur="500" fill="hold"/>
                                        <p:tgtEl>
                                          <p:spTgt spid="261"/>
                                        </p:tgtEl>
                                        <p:attrNameLst>
                                          <p:attrName>ppt_w</p:attrName>
                                        </p:attrNameLst>
                                      </p:cBhvr>
                                      <p:tavLst>
                                        <p:tav tm="0">
                                          <p:val>
                                            <p:fltVal val="0"/>
                                          </p:val>
                                        </p:tav>
                                        <p:tav tm="100000">
                                          <p:val>
                                            <p:strVal val="#ppt_w"/>
                                          </p:val>
                                        </p:tav>
                                      </p:tavLst>
                                    </p:anim>
                                    <p:anim calcmode="lin" valueType="num">
                                      <p:cBhvr additive="repl">
                                        <p:cTn id="163" dur="500" fill="hold"/>
                                        <p:tgtEl>
                                          <p:spTgt spid="261"/>
                                        </p:tgtEl>
                                        <p:attrNameLst>
                                          <p:attrName>ppt_h</p:attrName>
                                        </p:attrNameLst>
                                      </p:cBhvr>
                                      <p:tavLst>
                                        <p:tav tm="0">
                                          <p:val>
                                            <p:fltVal val="0"/>
                                          </p:val>
                                        </p:tav>
                                        <p:tav tm="100000">
                                          <p:val>
                                            <p:strVal val="#ppt_h"/>
                                          </p:val>
                                        </p:tav>
                                      </p:tavLst>
                                    </p:anim>
                                    <p:animEffect filter="fade" transition="in">
                                      <p:cBhvr additive="repl">
                                        <p:cTn id="164" dur="500"/>
                                        <p:tgtEl>
                                          <p:spTgt spid="261"/>
                                        </p:tgtEl>
                                      </p:cBhvr>
                                    </p:animEffect>
                                  </p:childTnLst>
                                </p:cTn>
                              </p:par>
                            </p:childTnLst>
                          </p:cTn>
                        </p:par>
                        <p:par>
                          <p:cTn id="165" fill="hold">
                            <p:stCondLst>
                              <p:cond delay="500"/>
                            </p:stCondLst>
                            <p:childTnLst>
                              <p:par>
                                <p:cTn id="166" nodeType="afterEffect" fill="hold" presetClass="entr" presetID="22" presetSubtype="8">
                                  <p:stCondLst>
                                    <p:cond delay="0"/>
                                  </p:stCondLst>
                                  <p:childTnLst>
                                    <p:set>
                                      <p:cBhvr>
                                        <p:cTn id="167" dur="1" fill="hold">
                                          <p:stCondLst>
                                            <p:cond delay="0"/>
                                          </p:stCondLst>
                                        </p:cTn>
                                        <p:tgtEl>
                                          <p:spTgt spid="260"/>
                                        </p:tgtEl>
                                        <p:attrNameLst>
                                          <p:attrName>style.visibility</p:attrName>
                                        </p:attrNameLst>
                                      </p:cBhvr>
                                      <p:to>
                                        <p:strVal val="visible"/>
                                      </p:to>
                                    </p:set>
                                    <p:animEffect filter="wipe(left)" transition="in">
                                      <p:cBhvr additive="repl">
                                        <p:cTn id="168" dur="500"/>
                                        <p:tgtEl>
                                          <p:spTgt spid="260"/>
                                        </p:tgtEl>
                                      </p:cBhvr>
                                    </p:animEffect>
                                  </p:childTnLst>
                                </p:cTn>
                              </p:par>
                            </p:childTnLst>
                          </p:cTn>
                        </p:par>
                        <p:par>
                          <p:cTn id="169" fill="hold">
                            <p:stCondLst>
                              <p:cond delay="1000"/>
                            </p:stCondLst>
                            <p:childTnLst>
                              <p:par>
                                <p:cTn id="170" nodeType="afterEffect" fill="hold" presetClass="entr" presetID="16" presetSubtype="37">
                                  <p:stCondLst>
                                    <p:cond delay="0"/>
                                  </p:stCondLst>
                                  <p:childTnLst>
                                    <p:set>
                                      <p:cBhvr>
                                        <p:cTn id="171" dur="1" fill="hold">
                                          <p:stCondLst>
                                            <p:cond delay="0"/>
                                          </p:stCondLst>
                                        </p:cTn>
                                        <p:tgtEl>
                                          <p:spTgt spid="265"/>
                                        </p:tgtEl>
                                        <p:attrNameLst>
                                          <p:attrName>style.visibility</p:attrName>
                                        </p:attrNameLst>
                                      </p:cBhvr>
                                      <p:to>
                                        <p:strVal val="visible"/>
                                      </p:to>
                                    </p:set>
                                    <p:animEffect filter="barn(outVertical)" transition="in">
                                      <p:cBhvr additive="repl">
                                        <p:cTn id="172" dur="500"/>
                                        <p:tgtEl>
                                          <p:spTgt spid="265"/>
                                        </p:tgtEl>
                                      </p:cBhvr>
                                    </p:animEffect>
                                  </p:childTnLst>
                                </p:cTn>
                              </p:par>
                            </p:childTnLst>
                          </p:cTn>
                        </p:par>
                        <p:par>
                          <p:cTn id="173" fill="hold">
                            <p:stCondLst>
                              <p:cond delay="1500"/>
                            </p:stCondLst>
                            <p:childTnLst>
                              <p:par>
                                <p:cTn id="174" nodeType="afterEffect" fill="hold" presetClass="entr" presetID="22" presetSubtype="8">
                                  <p:stCondLst>
                                    <p:cond delay="0"/>
                                  </p:stCondLst>
                                  <p:childTnLst>
                                    <p:set>
                                      <p:cBhvr>
                                        <p:cTn id="175" dur="1" fill="hold">
                                          <p:stCondLst>
                                            <p:cond delay="0"/>
                                          </p:stCondLst>
                                        </p:cTn>
                                        <p:tgtEl>
                                          <p:spTgt spid="264"/>
                                        </p:tgtEl>
                                        <p:attrNameLst>
                                          <p:attrName>style.visibility</p:attrName>
                                        </p:attrNameLst>
                                      </p:cBhvr>
                                      <p:to>
                                        <p:strVal val="visible"/>
                                      </p:to>
                                    </p:set>
                                    <p:animEffect filter="wipe(left)" transition="in">
                                      <p:cBhvr additive="repl">
                                        <p:cTn id="176" dur="500"/>
                                        <p:tgtEl>
                                          <p:spTgt spid="2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70" name="CustomShape 1"/>
          <p:cNvSpPr/>
          <p:nvPr/>
        </p:nvSpPr>
        <p:spPr>
          <a:xfrm>
            <a:off x="1573920" y="1827000"/>
            <a:ext cx="9051480" cy="21006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1" lang="en-US" sz="4400" spc="-1" strike="noStrike">
                <a:solidFill>
                  <a:srgbClr val="ffffff"/>
                </a:solidFill>
                <a:latin typeface="Candara"/>
                <a:ea typeface="DejaVu Sans"/>
              </a:rPr>
              <a:t>Learning Management System (LMS)</a:t>
            </a:r>
            <a:endParaRPr b="0" lang="fr-FR" sz="4400" spc="-1" strike="noStrike">
              <a:solidFill>
                <a:srgbClr val="ffffff"/>
              </a:solidFill>
              <a:latin typeface="Arial"/>
            </a:endParaRPr>
          </a:p>
          <a:p>
            <a:pPr algn="ctr">
              <a:lnSpc>
                <a:spcPct val="100000"/>
              </a:lnSpc>
              <a:buNone/>
            </a:pPr>
            <a:endParaRPr b="0" lang="fr-FR" sz="4400" spc="-1" strike="noStrike">
              <a:solidFill>
                <a:srgbClr val="ffffff"/>
              </a:solidFill>
              <a:latin typeface="Arial"/>
            </a:endParaRPr>
          </a:p>
        </p:txBody>
      </p:sp>
      <p:sp>
        <p:nvSpPr>
          <p:cNvPr id="271" name="CustomShape 2"/>
          <p:cNvSpPr/>
          <p:nvPr/>
        </p:nvSpPr>
        <p:spPr>
          <a:xfrm>
            <a:off x="1463040" y="4049640"/>
            <a:ext cx="9417240" cy="11869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0" lang="en-US" sz="1800" spc="-1" strike="noStrike">
                <a:solidFill>
                  <a:srgbClr val="f2f2f2"/>
                </a:solidFill>
                <a:latin typeface="Calibri"/>
                <a:ea typeface="DejaVu Sans"/>
              </a:rPr>
              <a:t>The Education module is bundled with a Learning Management System (LMS) out of the box. This allows institutes to publish their programs on their website. Programs can contain rich text articles, videos, and even quizzes. The progress of individual students can be tracked through the desk as well as the portal. </a:t>
            </a:r>
            <a:endParaRPr b="0" lang="fr-FR" sz="1800" spc="-1" strike="noStrike">
              <a:solidFill>
                <a:srgbClr val="ffffff"/>
              </a:solidFill>
              <a:latin typeface="Arial"/>
            </a:endParaRPr>
          </a:p>
        </p:txBody>
      </p:sp>
      <p:grpSp>
        <p:nvGrpSpPr>
          <p:cNvPr id="272" name="Group 3"/>
          <p:cNvGrpSpPr/>
          <p:nvPr/>
        </p:nvGrpSpPr>
        <p:grpSpPr>
          <a:xfrm>
            <a:off x="5135760" y="3244320"/>
            <a:ext cx="1918800" cy="90000"/>
            <a:chOff x="5135760" y="3244320"/>
            <a:chExt cx="1918800" cy="90000"/>
          </a:xfrm>
        </p:grpSpPr>
        <p:sp>
          <p:nvSpPr>
            <p:cNvPr id="273" name="CustomShape 4"/>
            <p:cNvSpPr/>
            <p:nvPr/>
          </p:nvSpPr>
          <p:spPr>
            <a:xfrm>
              <a:off x="5135760" y="3244320"/>
              <a:ext cx="638640" cy="90000"/>
            </a:xfrm>
            <a:prstGeom prst="rect">
              <a:avLst/>
            </a:prstGeom>
            <a:solidFill>
              <a:srgbClr val="ef3425"/>
            </a:solidFill>
            <a:ln w="6480">
              <a:solidFill>
                <a:srgbClr val="ffffff"/>
              </a:solidFill>
            </a:ln>
          </p:spPr>
          <p:style>
            <a:lnRef idx="2">
              <a:schemeClr val="accent1">
                <a:shade val="50000"/>
              </a:schemeClr>
            </a:lnRef>
            <a:fillRef idx="1">
              <a:schemeClr val="accent1"/>
            </a:fillRef>
            <a:effectRef idx="0">
              <a:schemeClr val="accent1"/>
            </a:effectRef>
            <a:fontRef idx="minor"/>
          </p:style>
          <p:txBody>
            <a:bodyPr lIns="90000" rIns="90000" tIns="90000" bIns="90000" anchor="t">
              <a:noAutofit/>
            </a:bodyPr>
            <a:p>
              <a:endParaRPr b="0" lang="fr-FR" sz="1800" spc="-1" strike="noStrike">
                <a:solidFill>
                  <a:srgbClr val="000000"/>
                </a:solidFill>
                <a:latin typeface="Arial"/>
              </a:endParaRPr>
            </a:p>
          </p:txBody>
        </p:sp>
        <p:sp>
          <p:nvSpPr>
            <p:cNvPr id="274" name="CustomShape 5"/>
            <p:cNvSpPr/>
            <p:nvPr/>
          </p:nvSpPr>
          <p:spPr>
            <a:xfrm>
              <a:off x="5775840" y="3244320"/>
              <a:ext cx="638640" cy="90000"/>
            </a:xfrm>
            <a:prstGeom prst="rect">
              <a:avLst/>
            </a:prstGeom>
            <a:solidFill>
              <a:srgbClr val="8397b1"/>
            </a:solidFill>
            <a:ln w="6480">
              <a:solidFill>
                <a:srgbClr val="ffffff"/>
              </a:solidFill>
            </a:ln>
          </p:spPr>
          <p:style>
            <a:lnRef idx="2">
              <a:schemeClr val="accent1">
                <a:shade val="50000"/>
              </a:schemeClr>
            </a:lnRef>
            <a:fillRef idx="1">
              <a:schemeClr val="accent1"/>
            </a:fillRef>
            <a:effectRef idx="0">
              <a:schemeClr val="accent1"/>
            </a:effectRef>
            <a:fontRef idx="minor"/>
          </p:style>
          <p:txBody>
            <a:bodyPr lIns="90000" rIns="90000" tIns="90000" bIns="90000" anchor="t">
              <a:noAutofit/>
            </a:bodyPr>
            <a:p>
              <a:endParaRPr b="0" lang="fr-FR" sz="1800" spc="-1" strike="noStrike">
                <a:solidFill>
                  <a:srgbClr val="000000"/>
                </a:solidFill>
                <a:latin typeface="Arial"/>
              </a:endParaRPr>
            </a:p>
          </p:txBody>
        </p:sp>
        <p:sp>
          <p:nvSpPr>
            <p:cNvPr id="275" name="CustomShape 6"/>
            <p:cNvSpPr/>
            <p:nvPr/>
          </p:nvSpPr>
          <p:spPr>
            <a:xfrm>
              <a:off x="6415920" y="3244320"/>
              <a:ext cx="638640" cy="90000"/>
            </a:xfrm>
            <a:prstGeom prst="rect">
              <a:avLst/>
            </a:prstGeom>
            <a:solidFill>
              <a:srgbClr val="44546b"/>
            </a:solidFill>
            <a:ln w="6480">
              <a:solidFill>
                <a:srgbClr val="ffffff"/>
              </a:solidFill>
            </a:ln>
          </p:spPr>
          <p:style>
            <a:lnRef idx="2">
              <a:schemeClr val="accent1">
                <a:shade val="50000"/>
              </a:schemeClr>
            </a:lnRef>
            <a:fillRef idx="1">
              <a:schemeClr val="accent1"/>
            </a:fillRef>
            <a:effectRef idx="0">
              <a:schemeClr val="accent1"/>
            </a:effectRef>
            <a:fontRef idx="minor"/>
          </p:style>
          <p:txBody>
            <a:bodyPr lIns="90000" rIns="90000" tIns="90000" bIns="90000" anchor="t">
              <a:noAutofit/>
            </a:bodyPr>
            <a:p>
              <a:endParaRPr b="0" lang="fr-FR" sz="1800" spc="-1" strike="noStrike">
                <a:solidFill>
                  <a:srgbClr val="000000"/>
                </a:solidFill>
                <a:latin typeface="Arial"/>
              </a:endParaRPr>
            </a:p>
          </p:txBody>
        </p:sp>
      </p:grpSp>
      <p:grpSp>
        <p:nvGrpSpPr>
          <p:cNvPr id="276" name="Group 7"/>
          <p:cNvGrpSpPr/>
          <p:nvPr/>
        </p:nvGrpSpPr>
        <p:grpSpPr>
          <a:xfrm>
            <a:off x="11265480" y="6528960"/>
            <a:ext cx="913320" cy="309960"/>
            <a:chOff x="11265480" y="6528960"/>
            <a:chExt cx="913320" cy="309960"/>
          </a:xfrm>
        </p:grpSpPr>
        <p:sp>
          <p:nvSpPr>
            <p:cNvPr id="277" name="CustomShape 8"/>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278" name="" descr=""/>
            <p:cNvPicPr/>
            <p:nvPr/>
          </p:nvPicPr>
          <p:blipFill>
            <a:blip r:embed="rId2"/>
            <a:stretch/>
          </p:blipFill>
          <p:spPr>
            <a:xfrm>
              <a:off x="11310840" y="6556320"/>
              <a:ext cx="818280" cy="212760"/>
            </a:xfrm>
            <a:prstGeom prst="rect">
              <a:avLst/>
            </a:prstGeom>
            <a:ln w="0">
              <a:noFill/>
            </a:ln>
          </p:spPr>
        </p:pic>
      </p:gr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79" name="CustomShape 1"/>
          <p:cNvSpPr/>
          <p:nvPr/>
        </p:nvSpPr>
        <p:spPr>
          <a:xfrm>
            <a:off x="370080" y="304560"/>
            <a:ext cx="5942160" cy="10342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4400" spc="-1" strike="noStrike">
                <a:solidFill>
                  <a:srgbClr val="ffffff"/>
                </a:solidFill>
                <a:latin typeface="Candara"/>
                <a:ea typeface="DejaVu Sans"/>
              </a:rPr>
              <a:t>Navigating the Portal</a:t>
            </a:r>
            <a:endParaRPr b="0" lang="fr-FR" sz="4400" spc="-1" strike="noStrike">
              <a:solidFill>
                <a:srgbClr val="ffffff"/>
              </a:solidFill>
              <a:latin typeface="Arial"/>
            </a:endParaRPr>
          </a:p>
          <a:p>
            <a:pPr>
              <a:lnSpc>
                <a:spcPct val="100000"/>
              </a:lnSpc>
              <a:buNone/>
            </a:pPr>
            <a:r>
              <a:rPr b="0" lang="en-US" sz="1800" spc="-1" strike="noStrike">
                <a:solidFill>
                  <a:srgbClr val="ffffff"/>
                </a:solidFill>
                <a:latin typeface="Candara"/>
                <a:ea typeface="DejaVu Sans"/>
              </a:rPr>
              <a:t>Home Page</a:t>
            </a:r>
            <a:endParaRPr b="0" lang="fr-FR" sz="1800" spc="-1" strike="noStrike">
              <a:solidFill>
                <a:srgbClr val="ffffff"/>
              </a:solidFill>
              <a:latin typeface="Arial"/>
            </a:endParaRPr>
          </a:p>
        </p:txBody>
      </p:sp>
      <p:grpSp>
        <p:nvGrpSpPr>
          <p:cNvPr id="280" name="Group 2"/>
          <p:cNvGrpSpPr/>
          <p:nvPr/>
        </p:nvGrpSpPr>
        <p:grpSpPr>
          <a:xfrm>
            <a:off x="7280640" y="1411560"/>
            <a:ext cx="4534200" cy="1888920"/>
            <a:chOff x="7280640" y="1411560"/>
            <a:chExt cx="4534200" cy="1888920"/>
          </a:xfrm>
        </p:grpSpPr>
        <p:sp>
          <p:nvSpPr>
            <p:cNvPr id="281" name="CustomShape 3"/>
            <p:cNvSpPr/>
            <p:nvPr/>
          </p:nvSpPr>
          <p:spPr>
            <a:xfrm>
              <a:off x="7280640" y="1649160"/>
              <a:ext cx="4534200" cy="165132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261"/>
                </a:spcBef>
                <a:buNone/>
              </a:pPr>
              <a:endParaRPr b="0" lang="fr-FR" sz="1800" spc="-1" strike="noStrike">
                <a:solidFill>
                  <a:srgbClr val="ffffff"/>
                </a:solidFill>
                <a:latin typeface="Arial"/>
              </a:endParaRPr>
            </a:p>
            <a:p>
              <a:pPr>
                <a:lnSpc>
                  <a:spcPct val="100000"/>
                </a:lnSpc>
                <a:spcBef>
                  <a:spcPts val="261"/>
                </a:spcBef>
                <a:buNone/>
              </a:pPr>
              <a:r>
                <a:rPr b="0" lang="en-US" sz="1300" spc="-1" strike="noStrike">
                  <a:solidFill>
                    <a:srgbClr val="ffffff"/>
                  </a:solidFill>
                  <a:latin typeface="Candara"/>
                  <a:ea typeface="DejaVu Sans"/>
                </a:rPr>
                <a:t>The portal is accessible even if a student has not logged in, however, the content (Articles, Videos, etc) can only be accessible after login and enrolling in the program.</a:t>
              </a:r>
              <a:endParaRPr b="0" lang="fr-FR" sz="1300" spc="-1" strike="noStrike">
                <a:solidFill>
                  <a:srgbClr val="ffffff"/>
                </a:solidFill>
                <a:latin typeface="Arial"/>
              </a:endParaRPr>
            </a:p>
            <a:p>
              <a:pPr>
                <a:lnSpc>
                  <a:spcPct val="100000"/>
                </a:lnSpc>
                <a:spcBef>
                  <a:spcPts val="261"/>
                </a:spcBef>
                <a:buNone/>
              </a:pPr>
              <a:endParaRPr b="0" lang="fr-FR" sz="1300" spc="-1" strike="noStrike">
                <a:solidFill>
                  <a:srgbClr val="ffffff"/>
                </a:solidFill>
                <a:latin typeface="Arial"/>
              </a:endParaRPr>
            </a:p>
            <a:p>
              <a:pPr>
                <a:lnSpc>
                  <a:spcPct val="100000"/>
                </a:lnSpc>
                <a:spcBef>
                  <a:spcPts val="261"/>
                </a:spcBef>
                <a:buNone/>
              </a:pPr>
              <a:r>
                <a:rPr b="0" lang="en-US" sz="1300" spc="-1" strike="noStrike">
                  <a:solidFill>
                    <a:srgbClr val="ffffff"/>
                  </a:solidFill>
                  <a:latin typeface="Candara"/>
                  <a:ea typeface="DejaVu Sans"/>
                </a:rPr>
                <a:t>The LMS uses the following flow to show content on the portal.</a:t>
              </a:r>
              <a:endParaRPr b="0" lang="fr-FR" sz="1300" spc="-1" strike="noStrike">
                <a:solidFill>
                  <a:srgbClr val="ffffff"/>
                </a:solidFill>
                <a:latin typeface="Arial"/>
              </a:endParaRPr>
            </a:p>
          </p:txBody>
        </p:sp>
        <p:sp>
          <p:nvSpPr>
            <p:cNvPr id="282" name="CustomShape 4"/>
            <p:cNvSpPr/>
            <p:nvPr/>
          </p:nvSpPr>
          <p:spPr>
            <a:xfrm>
              <a:off x="7280640" y="1411560"/>
              <a:ext cx="283248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ef3425"/>
                  </a:solidFill>
                  <a:latin typeface="Candara"/>
                  <a:ea typeface="DejaVu Sans"/>
                </a:rPr>
                <a:t>HOME PAGE</a:t>
              </a:r>
              <a:endParaRPr b="0" lang="fr-FR" sz="1600" spc="-1" strike="noStrike">
                <a:solidFill>
                  <a:srgbClr val="ffffff"/>
                </a:solidFill>
                <a:latin typeface="Arial"/>
              </a:endParaRPr>
            </a:p>
          </p:txBody>
        </p:sp>
      </p:grpSp>
      <p:sp>
        <p:nvSpPr>
          <p:cNvPr id="283" name="CustomShape 5"/>
          <p:cNvSpPr/>
          <p:nvPr/>
        </p:nvSpPr>
        <p:spPr>
          <a:xfrm>
            <a:off x="7088400" y="1492560"/>
            <a:ext cx="97200" cy="638640"/>
          </a:xfrm>
          <a:prstGeom prst="roundRect">
            <a:avLst>
              <a:gd name="adj" fmla="val 16667"/>
            </a:avLst>
          </a:prstGeom>
          <a:solidFill>
            <a:srgbClr val="ef3425"/>
          </a:solidFill>
          <a:ln>
            <a:noFill/>
          </a:ln>
          <a:effectLst>
            <a:outerShdw algn="tl" blurRad="50760" dir="2700000" dist="37674" rotWithShape="0">
              <a:srgbClr val="000000">
                <a:alpha val="40000"/>
              </a:srgbClr>
            </a:outerShdw>
          </a:effectLst>
          <a:scene3d>
            <a:camera prst="orthographicFront"/>
            <a:lightRig dir="t" rig="threePt"/>
          </a:scene3d>
          <a:sp3d>
            <a:bevelT prst="relaxedInset"/>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pic>
        <p:nvPicPr>
          <p:cNvPr id="284" name="" descr=""/>
          <p:cNvPicPr/>
          <p:nvPr/>
        </p:nvPicPr>
        <p:blipFill>
          <a:blip r:embed="rId2"/>
          <a:stretch/>
        </p:blipFill>
        <p:spPr>
          <a:xfrm>
            <a:off x="843480" y="1454040"/>
            <a:ext cx="5439600" cy="5128560"/>
          </a:xfrm>
          <a:prstGeom prst="rect">
            <a:avLst/>
          </a:prstGeom>
          <a:ln w="0">
            <a:noFill/>
          </a:ln>
        </p:spPr>
      </p:pic>
      <p:pic>
        <p:nvPicPr>
          <p:cNvPr id="285" name="" descr=""/>
          <p:cNvPicPr/>
          <p:nvPr/>
        </p:nvPicPr>
        <p:blipFill>
          <a:blip r:embed="rId3"/>
          <a:stretch/>
        </p:blipFill>
        <p:spPr>
          <a:xfrm>
            <a:off x="7360920" y="3419280"/>
            <a:ext cx="4159440" cy="3016440"/>
          </a:xfrm>
          <a:prstGeom prst="rect">
            <a:avLst/>
          </a:prstGeom>
          <a:ln w="0">
            <a:noFill/>
          </a:ln>
        </p:spPr>
      </p:pic>
      <p:grpSp>
        <p:nvGrpSpPr>
          <p:cNvPr id="286" name="Group 6"/>
          <p:cNvGrpSpPr/>
          <p:nvPr/>
        </p:nvGrpSpPr>
        <p:grpSpPr>
          <a:xfrm>
            <a:off x="11265480" y="6528960"/>
            <a:ext cx="913320" cy="309960"/>
            <a:chOff x="11265480" y="6528960"/>
            <a:chExt cx="913320" cy="309960"/>
          </a:xfrm>
        </p:grpSpPr>
        <p:sp>
          <p:nvSpPr>
            <p:cNvPr id="287" name="CustomShape 7"/>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288" name="" descr=""/>
            <p:cNvPicPr/>
            <p:nvPr/>
          </p:nvPicPr>
          <p:blipFill>
            <a:blip r:embed="rId4"/>
            <a:stretch/>
          </p:blipFill>
          <p:spPr>
            <a:xfrm>
              <a:off x="11310840" y="6556320"/>
              <a:ext cx="818280" cy="212760"/>
            </a:xfrm>
            <a:prstGeom prst="rect">
              <a:avLst/>
            </a:prstGeom>
            <a:ln w="0">
              <a:noFill/>
            </a:ln>
          </p:spPr>
        </p:pic>
      </p:grpSp>
    </p:spTree>
  </p:cSld>
  <mc:AlternateContent>
    <mc:Choice Requires="p14">
      <p:transition spd="slow" p14:dur="2000"/>
    </mc:Choice>
    <mc:Fallback>
      <p:transition spd="slow"/>
    </mc:Fallback>
  </mc:AlternateContent>
  <p:timing>
    <p:tnLst>
      <p:par>
        <p:cTn id="177" dur="indefinite" restart="never" nodeType="tmRoot">
          <p:childTnLst>
            <p:seq>
              <p:cTn id="178" dur="indefinite" nodeType="mainSeq">
                <p:childTnLst>
                  <p:par>
                    <p:cTn id="179" fill="hold">
                      <p:stCondLst>
                        <p:cond delay="0"/>
                      </p:stCondLst>
                      <p:childTnLst>
                        <p:par>
                          <p:cTn id="180" fill="hold">
                            <p:stCondLst>
                              <p:cond delay="0"/>
                            </p:stCondLst>
                            <p:childTnLst>
                              <p:par>
                                <p:cTn id="181" nodeType="afterEffect" fill="hold" presetClass="entr" presetID="22" presetSubtype="8">
                                  <p:stCondLst>
                                    <p:cond delay="0"/>
                                  </p:stCondLst>
                                  <p:childTnLst>
                                    <p:set>
                                      <p:cBhvr>
                                        <p:cTn id="182" dur="1" fill="hold">
                                          <p:stCondLst>
                                            <p:cond delay="0"/>
                                          </p:stCondLst>
                                        </p:cTn>
                                        <p:tgtEl>
                                          <p:spTgt spid="279"/>
                                        </p:tgtEl>
                                        <p:attrNameLst>
                                          <p:attrName>style.visibility</p:attrName>
                                        </p:attrNameLst>
                                      </p:cBhvr>
                                      <p:to>
                                        <p:strVal val="visible"/>
                                      </p:to>
                                    </p:set>
                                    <p:animEffect filter="wipe(left)" transition="in">
                                      <p:cBhvr additive="repl">
                                        <p:cTn id="183" dur="500"/>
                                        <p:tgtEl>
                                          <p:spTgt spid="279"/>
                                        </p:tgtEl>
                                      </p:cBhvr>
                                    </p:animEffect>
                                  </p:childTnLst>
                                </p:cTn>
                              </p:par>
                            </p:childTnLst>
                          </p:cTn>
                        </p:par>
                        <p:par>
                          <p:cTn id="184" fill="hold">
                            <p:stCondLst>
                              <p:cond delay="500"/>
                            </p:stCondLst>
                            <p:childTnLst>
                              <p:par>
                                <p:cTn id="185" nodeType="afterEffect" fill="hold" presetClass="entr" presetID="2" presetSubtype="4">
                                  <p:stCondLst>
                                    <p:cond delay="0"/>
                                  </p:stCondLst>
                                  <p:childTnLst>
                                    <p:set>
                                      <p:cBhvr>
                                        <p:cTn id="186" dur="2" fill="hold">
                                          <p:stCondLst>
                                            <p:cond delay="0"/>
                                          </p:stCondLst>
                                        </p:cTn>
                                        <p:tgtEl>
                                          <p:spTgt spid="284"/>
                                        </p:tgtEl>
                                        <p:attrNameLst>
                                          <p:attrName>style.visibility</p:attrName>
                                        </p:attrNameLst>
                                      </p:cBhvr>
                                      <p:to>
                                        <p:strVal val="visible"/>
                                      </p:to>
                                    </p:set>
                                    <p:anim calcmode="lin" valueType="num">
                                      <p:cBhvr additive="repl">
                                        <p:cTn id="187" dur="1000" fill="hold"/>
                                        <p:tgtEl>
                                          <p:spTgt spid="284"/>
                                        </p:tgtEl>
                                        <p:attrNameLst>
                                          <p:attrName>ppt_x</p:attrName>
                                        </p:attrNameLst>
                                      </p:cBhvr>
                                      <p:tavLst>
                                        <p:tav tm="0">
                                          <p:val>
                                            <p:strVal val="#ppt_x"/>
                                          </p:val>
                                        </p:tav>
                                        <p:tav tm="100000">
                                          <p:val>
                                            <p:strVal val="#ppt_x"/>
                                          </p:val>
                                        </p:tav>
                                      </p:tavLst>
                                    </p:anim>
                                    <p:anim calcmode="lin" valueType="num">
                                      <p:cBhvr additive="repl">
                                        <p:cTn id="188" dur="1000" fill="hold"/>
                                        <p:tgtEl>
                                          <p:spTgt spid="284"/>
                                        </p:tgtEl>
                                        <p:attrNameLst>
                                          <p:attrName>ppt_y</p:attrName>
                                        </p:attrNameLst>
                                      </p:cBhvr>
                                      <p:tavLst>
                                        <p:tav tm="0">
                                          <p:val>
                                            <p:strVal val="1+#ppt_h/2"/>
                                          </p:val>
                                        </p:tav>
                                        <p:tav tm="100000">
                                          <p:val>
                                            <p:strVal val="#ppt_y"/>
                                          </p:val>
                                        </p:tav>
                                      </p:tavLst>
                                    </p:anim>
                                  </p:childTnLst>
                                </p:cTn>
                              </p:par>
                            </p:childTnLst>
                          </p:cTn>
                        </p:par>
                        <p:par>
                          <p:cTn id="189" fill="hold">
                            <p:stCondLst>
                              <p:cond delay="1500"/>
                            </p:stCondLst>
                            <p:childTnLst>
                              <p:par>
                                <p:cTn id="190" nodeType="afterEffect" fill="hold" presetClass="entr" presetID="37">
                                  <p:stCondLst>
                                    <p:cond delay="0"/>
                                  </p:stCondLst>
                                  <p:childTnLst>
                                    <p:set>
                                      <p:cBhvr>
                                        <p:cTn id="191" dur="1" fill="hold">
                                          <p:stCondLst>
                                            <p:cond delay="0"/>
                                          </p:stCondLst>
                                        </p:cTn>
                                        <p:tgtEl>
                                          <p:spTgt spid="283"/>
                                        </p:tgtEl>
                                        <p:attrNameLst>
                                          <p:attrName>style.visibility</p:attrName>
                                        </p:attrNameLst>
                                      </p:cBhvr>
                                      <p:to>
                                        <p:strVal val="visible"/>
                                      </p:to>
                                    </p:set>
                                    <p:animEffect filter="fade" transition="in">
                                      <p:cBhvr additive="repl">
                                        <p:cTn id="192" dur="1000"/>
                                        <p:tgtEl>
                                          <p:spTgt spid="283"/>
                                        </p:tgtEl>
                                      </p:cBhvr>
                                    </p:animEffect>
                                    <p:anim calcmode="lin" valueType="num">
                                      <p:cBhvr additive="repl">
                                        <p:cTn id="193" dur="1000" fill="hold"/>
                                        <p:tgtEl>
                                          <p:spTgt spid="283"/>
                                        </p:tgtEl>
                                        <p:attrNameLst>
                                          <p:attrName>ppt_x</p:attrName>
                                        </p:attrNameLst>
                                      </p:cBhvr>
                                      <p:tavLst>
                                        <p:tav tm="0">
                                          <p:val>
                                            <p:strVal val="#ppt_x"/>
                                          </p:val>
                                        </p:tav>
                                        <p:tav tm="100000">
                                          <p:val>
                                            <p:strVal val="#ppt_x"/>
                                          </p:val>
                                        </p:tav>
                                      </p:tavLst>
                                    </p:anim>
                                    <p:anim calcmode="lin" valueType="num">
                                      <p:cBhvr additive="repl">
                                        <p:cTn id="194" dur="900" fill="hold"/>
                                        <p:tgtEl>
                                          <p:spTgt spid="283"/>
                                        </p:tgtEl>
                                        <p:attrNameLst>
                                          <p:attrName>ppt_y</p:attrName>
                                        </p:attrNameLst>
                                      </p:cBhvr>
                                      <p:tavLst>
                                        <p:tav tm="0">
                                          <p:val>
                                            <p:strVal val="#ppt_y+1"/>
                                          </p:val>
                                        </p:tav>
                                        <p:tav tm="100000">
                                          <p:val>
                                            <p:strVal val="#ppt_y-.03"/>
                                          </p:val>
                                        </p:tav>
                                      </p:tavLst>
                                    </p:anim>
                                    <p:anim calcmode="lin" valueType="num">
                                      <p:cBhvr additive="repl">
                                        <p:cTn id="195" dur="100" fill="hold">
                                          <p:stCondLst>
                                            <p:cond delay="900"/>
                                          </p:stCondLst>
                                        </p:cTn>
                                        <p:tgtEl>
                                          <p:spTgt spid="283"/>
                                        </p:tgtEl>
                                        <p:attrNameLst>
                                          <p:attrName>ppt_y</p:attrName>
                                        </p:attrNameLst>
                                      </p:cBhvr>
                                      <p:tavLst>
                                        <p:tav tm="0">
                                          <p:val>
                                            <p:strVal val="#ppt_y-.03"/>
                                          </p:val>
                                        </p:tav>
                                        <p:tav tm="100000">
                                          <p:val>
                                            <p:strVal val="#ppt_y"/>
                                          </p:val>
                                        </p:tav>
                                      </p:tavLst>
                                    </p:anim>
                                  </p:childTnLst>
                                </p:cTn>
                              </p:par>
                            </p:childTnLst>
                          </p:cTn>
                        </p:par>
                        <p:par>
                          <p:cTn id="196" fill="hold">
                            <p:stCondLst>
                              <p:cond delay="2500"/>
                            </p:stCondLst>
                            <p:childTnLst>
                              <p:par>
                                <p:cTn id="197" nodeType="afterEffect" fill="hold" presetClass="entr" presetID="22" presetSubtype="8">
                                  <p:stCondLst>
                                    <p:cond delay="0"/>
                                  </p:stCondLst>
                                  <p:childTnLst>
                                    <p:set>
                                      <p:cBhvr>
                                        <p:cTn id="198" dur="1" fill="hold">
                                          <p:stCondLst>
                                            <p:cond delay="0"/>
                                          </p:stCondLst>
                                        </p:cTn>
                                        <p:tgtEl>
                                          <p:spTgt spid="280"/>
                                        </p:tgtEl>
                                        <p:attrNameLst>
                                          <p:attrName>style.visibility</p:attrName>
                                        </p:attrNameLst>
                                      </p:cBhvr>
                                      <p:to>
                                        <p:strVal val="visible"/>
                                      </p:to>
                                    </p:set>
                                    <p:animEffect filter="wipe(left)" transition="in">
                                      <p:cBhvr additive="repl">
                                        <p:cTn id="199" dur="500"/>
                                        <p:tgtEl>
                                          <p:spTgt spid="280"/>
                                        </p:tgtEl>
                                      </p:cBhvr>
                                    </p:animEffect>
                                  </p:childTnLst>
                                </p:cTn>
                              </p:par>
                            </p:childTnLst>
                          </p:cTn>
                        </p:par>
                        <p:par>
                          <p:cTn id="200" fill="hold">
                            <p:stCondLst>
                              <p:cond delay="3000"/>
                            </p:stCondLst>
                            <p:childTnLst>
                              <p:par>
                                <p:cTn id="201" nodeType="afterEffect" fill="hold" presetClass="entr" presetID="2" presetSubtype="4">
                                  <p:stCondLst>
                                    <p:cond delay="0"/>
                                  </p:stCondLst>
                                  <p:childTnLst>
                                    <p:set>
                                      <p:cBhvr>
                                        <p:cTn id="202" dur="2" fill="hold">
                                          <p:stCondLst>
                                            <p:cond delay="0"/>
                                          </p:stCondLst>
                                        </p:cTn>
                                        <p:tgtEl>
                                          <p:spTgt spid="285"/>
                                        </p:tgtEl>
                                        <p:attrNameLst>
                                          <p:attrName>style.visibility</p:attrName>
                                        </p:attrNameLst>
                                      </p:cBhvr>
                                      <p:to>
                                        <p:strVal val="visible"/>
                                      </p:to>
                                    </p:set>
                                    <p:anim calcmode="lin" valueType="num">
                                      <p:cBhvr additive="repl">
                                        <p:cTn id="203" dur="1000" fill="hold"/>
                                        <p:tgtEl>
                                          <p:spTgt spid="285"/>
                                        </p:tgtEl>
                                        <p:attrNameLst>
                                          <p:attrName>ppt_x</p:attrName>
                                        </p:attrNameLst>
                                      </p:cBhvr>
                                      <p:tavLst>
                                        <p:tav tm="0">
                                          <p:val>
                                            <p:strVal val="#ppt_x"/>
                                          </p:val>
                                        </p:tav>
                                        <p:tav tm="100000">
                                          <p:val>
                                            <p:strVal val="#ppt_x"/>
                                          </p:val>
                                        </p:tav>
                                      </p:tavLst>
                                    </p:anim>
                                    <p:anim calcmode="lin" valueType="num">
                                      <p:cBhvr additive="repl">
                                        <p:cTn id="204" dur="1000" fill="hold"/>
                                        <p:tgtEl>
                                          <p:spTgt spid="2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89" name="CustomShape 1"/>
          <p:cNvSpPr/>
          <p:nvPr/>
        </p:nvSpPr>
        <p:spPr>
          <a:xfrm>
            <a:off x="370080" y="304560"/>
            <a:ext cx="5942160" cy="10342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4400" spc="-1" strike="noStrike">
                <a:solidFill>
                  <a:srgbClr val="ffffff"/>
                </a:solidFill>
                <a:latin typeface="Candara"/>
                <a:ea typeface="DejaVu Sans"/>
              </a:rPr>
              <a:t>Navigating the Portal</a:t>
            </a:r>
            <a:endParaRPr b="0" lang="fr-FR" sz="4400" spc="-1" strike="noStrike">
              <a:solidFill>
                <a:srgbClr val="ffffff"/>
              </a:solidFill>
              <a:latin typeface="Arial"/>
            </a:endParaRPr>
          </a:p>
          <a:p>
            <a:pPr>
              <a:lnSpc>
                <a:spcPct val="100000"/>
              </a:lnSpc>
              <a:buNone/>
            </a:pPr>
            <a:r>
              <a:rPr b="0" lang="en-US" sz="1800" spc="-1" strike="noStrike">
                <a:solidFill>
                  <a:srgbClr val="ffffff"/>
                </a:solidFill>
                <a:latin typeface="Candara"/>
                <a:ea typeface="DejaVu Sans"/>
              </a:rPr>
              <a:t>Program Page</a:t>
            </a:r>
            <a:endParaRPr b="0" lang="fr-FR" sz="1800" spc="-1" strike="noStrike">
              <a:solidFill>
                <a:srgbClr val="ffffff"/>
              </a:solidFill>
              <a:latin typeface="Arial"/>
            </a:endParaRPr>
          </a:p>
        </p:txBody>
      </p:sp>
      <p:grpSp>
        <p:nvGrpSpPr>
          <p:cNvPr id="290" name="Group 2"/>
          <p:cNvGrpSpPr/>
          <p:nvPr/>
        </p:nvGrpSpPr>
        <p:grpSpPr>
          <a:xfrm>
            <a:off x="692640" y="1663560"/>
            <a:ext cx="4534200" cy="2748600"/>
            <a:chOff x="692640" y="1663560"/>
            <a:chExt cx="4534200" cy="2748600"/>
          </a:xfrm>
        </p:grpSpPr>
        <p:sp>
          <p:nvSpPr>
            <p:cNvPr id="291" name="CustomShape 3"/>
            <p:cNvSpPr/>
            <p:nvPr/>
          </p:nvSpPr>
          <p:spPr>
            <a:xfrm>
              <a:off x="692640" y="1901160"/>
              <a:ext cx="4534200" cy="2511000"/>
            </a:xfrm>
            <a:prstGeom prst="rect">
              <a:avLst/>
            </a:prstGeom>
            <a:noFill/>
            <a:ln w="0">
              <a:noFill/>
            </a:ln>
          </p:spPr>
          <p:style>
            <a:lnRef idx="0"/>
            <a:fillRef idx="0"/>
            <a:effectRef idx="0"/>
            <a:fontRef idx="minor"/>
          </p:style>
          <p:txBody>
            <a:bodyPr lIns="90000" rIns="90000" tIns="45000" bIns="45000" anchor="t">
              <a:spAutoFit/>
            </a:bodyPr>
            <a:p>
              <a:pPr>
                <a:lnSpc>
                  <a:spcPct val="115000"/>
                </a:lnSpc>
                <a:spcBef>
                  <a:spcPts val="261"/>
                </a:spcBef>
                <a:buNone/>
              </a:pPr>
              <a:endParaRPr b="0" lang="fr-FR" sz="1800" spc="-1" strike="noStrike">
                <a:solidFill>
                  <a:srgbClr val="ffffff"/>
                </a:solidFill>
                <a:latin typeface="Arial"/>
              </a:endParaRPr>
            </a:p>
            <a:p>
              <a:pPr>
                <a:lnSpc>
                  <a:spcPct val="115000"/>
                </a:lnSpc>
                <a:spcBef>
                  <a:spcPts val="261"/>
                </a:spcBef>
                <a:buNone/>
              </a:pPr>
              <a:r>
                <a:rPr b="0" lang="en-US" sz="1300" spc="-1" strike="noStrike">
                  <a:solidFill>
                    <a:srgbClr val="ffffff"/>
                  </a:solidFill>
                  <a:latin typeface="Candara"/>
                  <a:ea typeface="DejaVu Sans"/>
                </a:rPr>
                <a:t>On the program page, the student can see the description as well as the list of courses in the form of cards. If the student is not enrolled, a button to enroll will be shown. This will happen only if self enroll is enabled in the program doc, if not then the program won't be visible to the student at all.</a:t>
              </a:r>
              <a:endParaRPr b="0" lang="fr-FR" sz="1300" spc="-1" strike="noStrike">
                <a:solidFill>
                  <a:srgbClr val="ffffff"/>
                </a:solidFill>
                <a:latin typeface="Arial"/>
              </a:endParaRPr>
            </a:p>
            <a:p>
              <a:pPr>
                <a:lnSpc>
                  <a:spcPct val="115000"/>
                </a:lnSpc>
                <a:spcBef>
                  <a:spcPts val="261"/>
                </a:spcBef>
                <a:buNone/>
              </a:pPr>
              <a:endParaRPr b="0" lang="fr-FR" sz="1300" spc="-1" strike="noStrike">
                <a:solidFill>
                  <a:srgbClr val="ffffff"/>
                </a:solidFill>
                <a:latin typeface="Arial"/>
              </a:endParaRPr>
            </a:p>
            <a:p>
              <a:pPr>
                <a:lnSpc>
                  <a:spcPct val="115000"/>
                </a:lnSpc>
                <a:spcBef>
                  <a:spcPts val="261"/>
                </a:spcBef>
                <a:buNone/>
              </a:pPr>
              <a:r>
                <a:rPr b="0" lang="en-US" sz="1300" spc="-1" strike="noStrike">
                  <a:solidFill>
                    <a:srgbClr val="ffffff"/>
                  </a:solidFill>
                  <a:latin typeface="Candara"/>
                  <a:ea typeface="DejaVu Sans"/>
                </a:rPr>
                <a:t>After enrolling, the status of each course is added to the card footer. This status is updated based on the student's activity on the portal.</a:t>
              </a:r>
              <a:endParaRPr b="0" lang="fr-FR" sz="1300" spc="-1" strike="noStrike">
                <a:solidFill>
                  <a:srgbClr val="ffffff"/>
                </a:solidFill>
                <a:latin typeface="Arial"/>
              </a:endParaRPr>
            </a:p>
          </p:txBody>
        </p:sp>
        <p:sp>
          <p:nvSpPr>
            <p:cNvPr id="292" name="CustomShape 4"/>
            <p:cNvSpPr/>
            <p:nvPr/>
          </p:nvSpPr>
          <p:spPr>
            <a:xfrm>
              <a:off x="692640" y="1663560"/>
              <a:ext cx="283248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729fcf"/>
                  </a:solidFill>
                  <a:latin typeface="Candara"/>
                  <a:ea typeface="DejaVu Sans"/>
                </a:rPr>
                <a:t>PROGRAM PAGE</a:t>
              </a:r>
              <a:endParaRPr b="0" lang="fr-FR" sz="1600" spc="-1" strike="noStrike">
                <a:solidFill>
                  <a:srgbClr val="ffffff"/>
                </a:solidFill>
                <a:latin typeface="Arial"/>
              </a:endParaRPr>
            </a:p>
          </p:txBody>
        </p:sp>
      </p:grpSp>
      <p:sp>
        <p:nvSpPr>
          <p:cNvPr id="293" name="CustomShape 5"/>
          <p:cNvSpPr/>
          <p:nvPr/>
        </p:nvSpPr>
        <p:spPr>
          <a:xfrm>
            <a:off x="500400" y="1744560"/>
            <a:ext cx="97200" cy="638640"/>
          </a:xfrm>
          <a:prstGeom prst="roundRect">
            <a:avLst>
              <a:gd name="adj" fmla="val 16667"/>
            </a:avLst>
          </a:prstGeom>
          <a:solidFill>
            <a:srgbClr val="729fcf"/>
          </a:solidFill>
          <a:ln>
            <a:noFill/>
          </a:ln>
          <a:effectLst>
            <a:outerShdw algn="tl" blurRad="50760" dir="2700000" dist="37674" rotWithShape="0">
              <a:srgbClr val="000000">
                <a:alpha val="40000"/>
              </a:srgbClr>
            </a:outerShdw>
          </a:effectLst>
          <a:scene3d>
            <a:camera prst="orthographicFront"/>
            <a:lightRig dir="t" rig="threePt"/>
          </a:scene3d>
          <a:sp3d>
            <a:bevelT prst="relaxedInset"/>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94" name="Group 6"/>
          <p:cNvGrpSpPr/>
          <p:nvPr/>
        </p:nvGrpSpPr>
        <p:grpSpPr>
          <a:xfrm>
            <a:off x="11265480" y="6528960"/>
            <a:ext cx="913320" cy="309960"/>
            <a:chOff x="11265480" y="6528960"/>
            <a:chExt cx="913320" cy="309960"/>
          </a:xfrm>
        </p:grpSpPr>
        <p:sp>
          <p:nvSpPr>
            <p:cNvPr id="295" name="CustomShape 7"/>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296" name="" descr=""/>
            <p:cNvPicPr/>
            <p:nvPr/>
          </p:nvPicPr>
          <p:blipFill>
            <a:blip r:embed="rId2"/>
            <a:stretch/>
          </p:blipFill>
          <p:spPr>
            <a:xfrm>
              <a:off x="11310840" y="6556320"/>
              <a:ext cx="818280" cy="212760"/>
            </a:xfrm>
            <a:prstGeom prst="rect">
              <a:avLst/>
            </a:prstGeom>
            <a:ln w="0">
              <a:noFill/>
            </a:ln>
          </p:spPr>
        </p:pic>
      </p:grpSp>
      <p:pic>
        <p:nvPicPr>
          <p:cNvPr id="297" name="" descr=""/>
          <p:cNvPicPr/>
          <p:nvPr/>
        </p:nvPicPr>
        <p:blipFill>
          <a:blip r:embed="rId3"/>
          <a:stretch/>
        </p:blipFill>
        <p:spPr>
          <a:xfrm>
            <a:off x="5754960" y="1267560"/>
            <a:ext cx="5814360" cy="5165280"/>
          </a:xfrm>
          <a:prstGeom prst="rect">
            <a:avLst/>
          </a:prstGeom>
          <a:ln w="0">
            <a:noFill/>
          </a:ln>
        </p:spPr>
      </p:pic>
    </p:spTree>
  </p:cSld>
  <mc:AlternateContent>
    <mc:Choice Requires="p14">
      <p:transition spd="slow" p14:dur="2000"/>
    </mc:Choice>
    <mc:Fallback>
      <p:transition spd="slow"/>
    </mc:Fallback>
  </mc:AlternateContent>
  <p:timing>
    <p:tnLst>
      <p:par>
        <p:cTn id="205" dur="indefinite" restart="never" nodeType="tmRoot">
          <p:childTnLst>
            <p:seq>
              <p:cTn id="206" dur="indefinite" nodeType="mainSeq">
                <p:childTnLst>
                  <p:par>
                    <p:cTn id="207" fill="hold">
                      <p:stCondLst>
                        <p:cond delay="0"/>
                      </p:stCondLst>
                      <p:childTnLst>
                        <p:par>
                          <p:cTn id="208" fill="hold">
                            <p:stCondLst>
                              <p:cond delay="0"/>
                            </p:stCondLst>
                            <p:childTnLst>
                              <p:par>
                                <p:cTn id="209" nodeType="afterEffect" fill="hold" presetClass="entr" presetID="22" presetSubtype="8">
                                  <p:stCondLst>
                                    <p:cond delay="0"/>
                                  </p:stCondLst>
                                  <p:childTnLst>
                                    <p:set>
                                      <p:cBhvr>
                                        <p:cTn id="210" dur="1" fill="hold">
                                          <p:stCondLst>
                                            <p:cond delay="0"/>
                                          </p:stCondLst>
                                        </p:cTn>
                                        <p:tgtEl>
                                          <p:spTgt spid="289"/>
                                        </p:tgtEl>
                                        <p:attrNameLst>
                                          <p:attrName>style.visibility</p:attrName>
                                        </p:attrNameLst>
                                      </p:cBhvr>
                                      <p:to>
                                        <p:strVal val="visible"/>
                                      </p:to>
                                    </p:set>
                                    <p:animEffect filter="wipe(left)" transition="in">
                                      <p:cBhvr additive="repl">
                                        <p:cTn id="211" dur="500"/>
                                        <p:tgtEl>
                                          <p:spTgt spid="289"/>
                                        </p:tgtEl>
                                      </p:cBhvr>
                                    </p:animEffect>
                                  </p:childTnLst>
                                </p:cTn>
                              </p:par>
                            </p:childTnLst>
                          </p:cTn>
                        </p:par>
                        <p:par>
                          <p:cTn id="212" fill="hold">
                            <p:stCondLst>
                              <p:cond delay="500"/>
                            </p:stCondLst>
                            <p:childTnLst>
                              <p:par>
                                <p:cTn id="213" nodeType="afterEffect" fill="hold" presetClass="entr" presetID="37">
                                  <p:stCondLst>
                                    <p:cond delay="0"/>
                                  </p:stCondLst>
                                  <p:childTnLst>
                                    <p:set>
                                      <p:cBhvr>
                                        <p:cTn id="214" dur="1" fill="hold">
                                          <p:stCondLst>
                                            <p:cond delay="0"/>
                                          </p:stCondLst>
                                        </p:cTn>
                                        <p:tgtEl>
                                          <p:spTgt spid="293"/>
                                        </p:tgtEl>
                                        <p:attrNameLst>
                                          <p:attrName>style.visibility</p:attrName>
                                        </p:attrNameLst>
                                      </p:cBhvr>
                                      <p:to>
                                        <p:strVal val="visible"/>
                                      </p:to>
                                    </p:set>
                                    <p:animEffect filter="fade" transition="in">
                                      <p:cBhvr additive="repl">
                                        <p:cTn id="215" dur="1000"/>
                                        <p:tgtEl>
                                          <p:spTgt spid="293"/>
                                        </p:tgtEl>
                                      </p:cBhvr>
                                    </p:animEffect>
                                    <p:anim calcmode="lin" valueType="num">
                                      <p:cBhvr additive="repl">
                                        <p:cTn id="216" dur="1000" fill="hold"/>
                                        <p:tgtEl>
                                          <p:spTgt spid="293"/>
                                        </p:tgtEl>
                                        <p:attrNameLst>
                                          <p:attrName>ppt_x</p:attrName>
                                        </p:attrNameLst>
                                      </p:cBhvr>
                                      <p:tavLst>
                                        <p:tav tm="0">
                                          <p:val>
                                            <p:strVal val="#ppt_x"/>
                                          </p:val>
                                        </p:tav>
                                        <p:tav tm="100000">
                                          <p:val>
                                            <p:strVal val="#ppt_x"/>
                                          </p:val>
                                        </p:tav>
                                      </p:tavLst>
                                    </p:anim>
                                    <p:anim calcmode="lin" valueType="num">
                                      <p:cBhvr additive="repl">
                                        <p:cTn id="217" dur="900" fill="hold"/>
                                        <p:tgtEl>
                                          <p:spTgt spid="293"/>
                                        </p:tgtEl>
                                        <p:attrNameLst>
                                          <p:attrName>ppt_y</p:attrName>
                                        </p:attrNameLst>
                                      </p:cBhvr>
                                      <p:tavLst>
                                        <p:tav tm="0">
                                          <p:val>
                                            <p:strVal val="#ppt_y+1"/>
                                          </p:val>
                                        </p:tav>
                                        <p:tav tm="100000">
                                          <p:val>
                                            <p:strVal val="#ppt_y-.03"/>
                                          </p:val>
                                        </p:tav>
                                      </p:tavLst>
                                    </p:anim>
                                    <p:anim calcmode="lin" valueType="num">
                                      <p:cBhvr additive="repl">
                                        <p:cTn id="218" dur="100" fill="hold">
                                          <p:stCondLst>
                                            <p:cond delay="900"/>
                                          </p:stCondLst>
                                        </p:cTn>
                                        <p:tgtEl>
                                          <p:spTgt spid="293"/>
                                        </p:tgtEl>
                                        <p:attrNameLst>
                                          <p:attrName>ppt_y</p:attrName>
                                        </p:attrNameLst>
                                      </p:cBhvr>
                                      <p:tavLst>
                                        <p:tav tm="0">
                                          <p:val>
                                            <p:strVal val="#ppt_y-.03"/>
                                          </p:val>
                                        </p:tav>
                                        <p:tav tm="100000">
                                          <p:val>
                                            <p:strVal val="#ppt_y"/>
                                          </p:val>
                                        </p:tav>
                                      </p:tavLst>
                                    </p:anim>
                                  </p:childTnLst>
                                </p:cTn>
                              </p:par>
                            </p:childTnLst>
                          </p:cTn>
                        </p:par>
                        <p:par>
                          <p:cTn id="219" fill="hold">
                            <p:stCondLst>
                              <p:cond delay="1500"/>
                            </p:stCondLst>
                            <p:childTnLst>
                              <p:par>
                                <p:cTn id="220" nodeType="afterEffect" fill="hold" presetClass="entr" presetID="22" presetSubtype="8">
                                  <p:stCondLst>
                                    <p:cond delay="0"/>
                                  </p:stCondLst>
                                  <p:childTnLst>
                                    <p:set>
                                      <p:cBhvr>
                                        <p:cTn id="221" dur="1" fill="hold">
                                          <p:stCondLst>
                                            <p:cond delay="0"/>
                                          </p:stCondLst>
                                        </p:cTn>
                                        <p:tgtEl>
                                          <p:spTgt spid="290"/>
                                        </p:tgtEl>
                                        <p:attrNameLst>
                                          <p:attrName>style.visibility</p:attrName>
                                        </p:attrNameLst>
                                      </p:cBhvr>
                                      <p:to>
                                        <p:strVal val="visible"/>
                                      </p:to>
                                    </p:set>
                                    <p:animEffect filter="wipe(left)" transition="in">
                                      <p:cBhvr additive="repl">
                                        <p:cTn id="222" dur="500"/>
                                        <p:tgtEl>
                                          <p:spTgt spid="290"/>
                                        </p:tgtEl>
                                      </p:cBhvr>
                                    </p:animEffect>
                                  </p:childTnLst>
                                </p:cTn>
                              </p:par>
                            </p:childTnLst>
                          </p:cTn>
                        </p:par>
                        <p:par>
                          <p:cTn id="223" fill="hold">
                            <p:stCondLst>
                              <p:cond delay="2000"/>
                            </p:stCondLst>
                            <p:childTnLst>
                              <p:par>
                                <p:cTn id="224" nodeType="afterEffect" fill="hold" presetClass="entr" presetID="2" presetSubtype="4">
                                  <p:stCondLst>
                                    <p:cond delay="0"/>
                                  </p:stCondLst>
                                  <p:childTnLst>
                                    <p:set>
                                      <p:cBhvr>
                                        <p:cTn id="225" dur="2" fill="hold">
                                          <p:stCondLst>
                                            <p:cond delay="0"/>
                                          </p:stCondLst>
                                        </p:cTn>
                                        <p:tgtEl>
                                          <p:spTgt spid="297"/>
                                        </p:tgtEl>
                                        <p:attrNameLst>
                                          <p:attrName>style.visibility</p:attrName>
                                        </p:attrNameLst>
                                      </p:cBhvr>
                                      <p:to>
                                        <p:strVal val="visible"/>
                                      </p:to>
                                    </p:set>
                                    <p:anim calcmode="lin" valueType="num">
                                      <p:cBhvr additive="repl">
                                        <p:cTn id="226" dur="1000" fill="hold"/>
                                        <p:tgtEl>
                                          <p:spTgt spid="297"/>
                                        </p:tgtEl>
                                        <p:attrNameLst>
                                          <p:attrName>ppt_x</p:attrName>
                                        </p:attrNameLst>
                                      </p:cBhvr>
                                      <p:tavLst>
                                        <p:tav tm="0">
                                          <p:val>
                                            <p:strVal val="#ppt_x"/>
                                          </p:val>
                                        </p:tav>
                                        <p:tav tm="100000">
                                          <p:val>
                                            <p:strVal val="#ppt_x"/>
                                          </p:val>
                                        </p:tav>
                                      </p:tavLst>
                                    </p:anim>
                                    <p:anim calcmode="lin" valueType="num">
                                      <p:cBhvr additive="repl">
                                        <p:cTn id="227" dur="1000" fill="hold"/>
                                        <p:tgtEl>
                                          <p:spTgt spid="2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98" name="CustomShape 1"/>
          <p:cNvSpPr/>
          <p:nvPr/>
        </p:nvSpPr>
        <p:spPr>
          <a:xfrm>
            <a:off x="370080" y="304560"/>
            <a:ext cx="5942160" cy="10342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4400" spc="-1" strike="noStrike">
                <a:solidFill>
                  <a:srgbClr val="ffffff"/>
                </a:solidFill>
                <a:latin typeface="Candara"/>
                <a:ea typeface="DejaVu Sans"/>
              </a:rPr>
              <a:t>Navigating the Portal</a:t>
            </a:r>
            <a:endParaRPr b="0" lang="fr-FR" sz="4400" spc="-1" strike="noStrike">
              <a:solidFill>
                <a:srgbClr val="ffffff"/>
              </a:solidFill>
              <a:latin typeface="Arial"/>
            </a:endParaRPr>
          </a:p>
          <a:p>
            <a:pPr>
              <a:lnSpc>
                <a:spcPct val="100000"/>
              </a:lnSpc>
              <a:buNone/>
            </a:pPr>
            <a:r>
              <a:rPr b="0" lang="en-US" sz="1800" spc="-1" strike="noStrike">
                <a:solidFill>
                  <a:srgbClr val="ffffff"/>
                </a:solidFill>
                <a:latin typeface="Candara"/>
                <a:ea typeface="DejaVu Sans"/>
              </a:rPr>
              <a:t>Course Page</a:t>
            </a:r>
            <a:endParaRPr b="0" lang="fr-FR" sz="1800" spc="-1" strike="noStrike">
              <a:solidFill>
                <a:srgbClr val="ffffff"/>
              </a:solidFill>
              <a:latin typeface="Arial"/>
            </a:endParaRPr>
          </a:p>
        </p:txBody>
      </p:sp>
      <p:grpSp>
        <p:nvGrpSpPr>
          <p:cNvPr id="299" name="Group 2"/>
          <p:cNvGrpSpPr/>
          <p:nvPr/>
        </p:nvGrpSpPr>
        <p:grpSpPr>
          <a:xfrm>
            <a:off x="8036640" y="1555560"/>
            <a:ext cx="3691080" cy="2293560"/>
            <a:chOff x="8036640" y="1555560"/>
            <a:chExt cx="3691080" cy="2293560"/>
          </a:xfrm>
        </p:grpSpPr>
        <p:sp>
          <p:nvSpPr>
            <p:cNvPr id="300" name="CustomShape 3"/>
            <p:cNvSpPr/>
            <p:nvPr/>
          </p:nvSpPr>
          <p:spPr>
            <a:xfrm>
              <a:off x="8036640" y="1793160"/>
              <a:ext cx="3691080" cy="2055960"/>
            </a:xfrm>
            <a:prstGeom prst="rect">
              <a:avLst/>
            </a:prstGeom>
            <a:noFill/>
            <a:ln w="0">
              <a:noFill/>
            </a:ln>
          </p:spPr>
          <p:style>
            <a:lnRef idx="0"/>
            <a:fillRef idx="0"/>
            <a:effectRef idx="0"/>
            <a:fontRef idx="minor"/>
          </p:style>
          <p:txBody>
            <a:bodyPr lIns="90000" rIns="90000" tIns="45000" bIns="45000" anchor="t">
              <a:spAutoFit/>
            </a:bodyPr>
            <a:p>
              <a:pPr>
                <a:lnSpc>
                  <a:spcPct val="115000"/>
                </a:lnSpc>
                <a:spcBef>
                  <a:spcPts val="261"/>
                </a:spcBef>
                <a:buNone/>
              </a:pPr>
              <a:endParaRPr b="0" lang="fr-FR" sz="1800" spc="-1" strike="noStrike">
                <a:solidFill>
                  <a:srgbClr val="ffffff"/>
                </a:solidFill>
                <a:latin typeface="Arial"/>
              </a:endParaRPr>
            </a:p>
            <a:p>
              <a:pPr>
                <a:lnSpc>
                  <a:spcPct val="115000"/>
                </a:lnSpc>
                <a:spcBef>
                  <a:spcPts val="261"/>
                </a:spcBef>
                <a:buNone/>
              </a:pPr>
              <a:r>
                <a:rPr b="0" lang="en-US" sz="1300" spc="-1" strike="noStrike">
                  <a:solidFill>
                    <a:srgbClr val="ffffff"/>
                  </a:solidFill>
                  <a:latin typeface="Candara"/>
                  <a:ea typeface="DejaVu Sans"/>
                </a:rPr>
                <a:t>Similar to the program page, it lists all the topics, as well as the status of each topic. </a:t>
              </a:r>
              <a:endParaRPr b="0" lang="fr-FR" sz="1300" spc="-1" strike="noStrike">
                <a:solidFill>
                  <a:srgbClr val="ffffff"/>
                </a:solidFill>
                <a:latin typeface="Arial"/>
              </a:endParaRPr>
            </a:p>
            <a:p>
              <a:pPr>
                <a:lnSpc>
                  <a:spcPct val="115000"/>
                </a:lnSpc>
                <a:spcBef>
                  <a:spcPts val="261"/>
                </a:spcBef>
                <a:buNone/>
              </a:pPr>
              <a:endParaRPr b="0" lang="fr-FR" sz="1300" spc="-1" strike="noStrike">
                <a:solidFill>
                  <a:srgbClr val="ffffff"/>
                </a:solidFill>
                <a:latin typeface="Arial"/>
              </a:endParaRPr>
            </a:p>
            <a:p>
              <a:pPr>
                <a:lnSpc>
                  <a:spcPct val="115000"/>
                </a:lnSpc>
                <a:spcBef>
                  <a:spcPts val="261"/>
                </a:spcBef>
                <a:buNone/>
              </a:pPr>
              <a:r>
                <a:rPr b="0" lang="en-US" sz="1300" spc="-1" strike="noStrike">
                  <a:solidFill>
                    <a:srgbClr val="ffffff"/>
                  </a:solidFill>
                  <a:latin typeface="Candara"/>
                  <a:ea typeface="DejaVu Sans"/>
                </a:rPr>
                <a:t>Clicking on any card will navigate to the topic page. A list of contents is shown in each topic card, clicking on any list item will navigate to that content.</a:t>
              </a:r>
              <a:endParaRPr b="0" lang="fr-FR" sz="1300" spc="-1" strike="noStrike">
                <a:solidFill>
                  <a:srgbClr val="ffffff"/>
                </a:solidFill>
                <a:latin typeface="Arial"/>
              </a:endParaRPr>
            </a:p>
          </p:txBody>
        </p:sp>
        <p:sp>
          <p:nvSpPr>
            <p:cNvPr id="301" name="CustomShape 4"/>
            <p:cNvSpPr/>
            <p:nvPr/>
          </p:nvSpPr>
          <p:spPr>
            <a:xfrm>
              <a:off x="8036640" y="1555560"/>
              <a:ext cx="230580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ef3425"/>
                  </a:solidFill>
                  <a:latin typeface="Candara"/>
                  <a:ea typeface="DejaVu Sans"/>
                </a:rPr>
                <a:t>COURSE PAGE</a:t>
              </a:r>
              <a:endParaRPr b="0" lang="fr-FR" sz="1600" spc="-1" strike="noStrike">
                <a:solidFill>
                  <a:srgbClr val="ffffff"/>
                </a:solidFill>
                <a:latin typeface="Arial"/>
              </a:endParaRPr>
            </a:p>
          </p:txBody>
        </p:sp>
      </p:grpSp>
      <p:sp>
        <p:nvSpPr>
          <p:cNvPr id="302" name="CustomShape 5"/>
          <p:cNvSpPr/>
          <p:nvPr/>
        </p:nvSpPr>
        <p:spPr>
          <a:xfrm>
            <a:off x="7844400" y="1636560"/>
            <a:ext cx="97200" cy="638640"/>
          </a:xfrm>
          <a:prstGeom prst="roundRect">
            <a:avLst>
              <a:gd name="adj" fmla="val 16667"/>
            </a:avLst>
          </a:prstGeom>
          <a:solidFill>
            <a:srgbClr val="ef3425"/>
          </a:solidFill>
          <a:ln>
            <a:noFill/>
          </a:ln>
          <a:effectLst>
            <a:outerShdw algn="tl" blurRad="50760" dir="2700000" dist="37674" rotWithShape="0">
              <a:srgbClr val="000000">
                <a:alpha val="40000"/>
              </a:srgbClr>
            </a:outerShdw>
          </a:effectLst>
          <a:scene3d>
            <a:camera prst="orthographicFront"/>
            <a:lightRig dir="t" rig="threePt"/>
          </a:scene3d>
          <a:sp3d>
            <a:bevelT prst="relaxedInset"/>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grpSp>
        <p:nvGrpSpPr>
          <p:cNvPr id="303" name="Group 6"/>
          <p:cNvGrpSpPr/>
          <p:nvPr/>
        </p:nvGrpSpPr>
        <p:grpSpPr>
          <a:xfrm>
            <a:off x="11265480" y="6528960"/>
            <a:ext cx="913320" cy="309960"/>
            <a:chOff x="11265480" y="6528960"/>
            <a:chExt cx="913320" cy="309960"/>
          </a:xfrm>
        </p:grpSpPr>
        <p:sp>
          <p:nvSpPr>
            <p:cNvPr id="304" name="CustomShape 7"/>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305" name="" descr=""/>
            <p:cNvPicPr/>
            <p:nvPr/>
          </p:nvPicPr>
          <p:blipFill>
            <a:blip r:embed="rId2"/>
            <a:stretch/>
          </p:blipFill>
          <p:spPr>
            <a:xfrm>
              <a:off x="11310840" y="6556320"/>
              <a:ext cx="818280" cy="212760"/>
            </a:xfrm>
            <a:prstGeom prst="rect">
              <a:avLst/>
            </a:prstGeom>
            <a:ln w="0">
              <a:noFill/>
            </a:ln>
          </p:spPr>
        </p:pic>
      </p:grpSp>
      <p:pic>
        <p:nvPicPr>
          <p:cNvPr id="306" name="" descr=""/>
          <p:cNvPicPr/>
          <p:nvPr/>
        </p:nvPicPr>
        <p:blipFill>
          <a:blip r:embed="rId3"/>
          <a:stretch/>
        </p:blipFill>
        <p:spPr>
          <a:xfrm>
            <a:off x="521280" y="1508760"/>
            <a:ext cx="7002720" cy="4799520"/>
          </a:xfrm>
          <a:prstGeom prst="rect">
            <a:avLst/>
          </a:prstGeom>
          <a:ln w="0">
            <a:noFill/>
          </a:ln>
        </p:spPr>
      </p:pic>
    </p:spTree>
  </p:cSld>
  <mc:AlternateContent>
    <mc:Choice Requires="p14">
      <p:transition spd="slow" p14:dur="2000"/>
    </mc:Choice>
    <mc:Fallback>
      <p:transition spd="slow"/>
    </mc:Fallback>
  </mc:AlternateContent>
  <p:timing>
    <p:tnLst>
      <p:par>
        <p:cTn id="228" dur="indefinite" restart="never" nodeType="tmRoot">
          <p:childTnLst>
            <p:seq>
              <p:cTn id="229" dur="indefinite" nodeType="mainSeq">
                <p:childTnLst>
                  <p:par>
                    <p:cTn id="230" fill="hold">
                      <p:stCondLst>
                        <p:cond delay="0"/>
                      </p:stCondLst>
                      <p:childTnLst>
                        <p:par>
                          <p:cTn id="231" fill="hold">
                            <p:stCondLst>
                              <p:cond delay="0"/>
                            </p:stCondLst>
                            <p:childTnLst>
                              <p:par>
                                <p:cTn id="232" nodeType="afterEffect" fill="hold" presetClass="entr" presetID="22" presetSubtype="8">
                                  <p:stCondLst>
                                    <p:cond delay="0"/>
                                  </p:stCondLst>
                                  <p:childTnLst>
                                    <p:set>
                                      <p:cBhvr>
                                        <p:cTn id="233" dur="1" fill="hold">
                                          <p:stCondLst>
                                            <p:cond delay="0"/>
                                          </p:stCondLst>
                                        </p:cTn>
                                        <p:tgtEl>
                                          <p:spTgt spid="298"/>
                                        </p:tgtEl>
                                        <p:attrNameLst>
                                          <p:attrName>style.visibility</p:attrName>
                                        </p:attrNameLst>
                                      </p:cBhvr>
                                      <p:to>
                                        <p:strVal val="visible"/>
                                      </p:to>
                                    </p:set>
                                    <p:animEffect filter="wipe(left)" transition="in">
                                      <p:cBhvr additive="repl">
                                        <p:cTn id="234" dur="500"/>
                                        <p:tgtEl>
                                          <p:spTgt spid="298"/>
                                        </p:tgtEl>
                                      </p:cBhvr>
                                    </p:animEffect>
                                  </p:childTnLst>
                                </p:cTn>
                              </p:par>
                            </p:childTnLst>
                          </p:cTn>
                        </p:par>
                        <p:par>
                          <p:cTn id="235" fill="hold">
                            <p:stCondLst>
                              <p:cond delay="500"/>
                            </p:stCondLst>
                            <p:childTnLst>
                              <p:par>
                                <p:cTn id="236" nodeType="afterEffect" fill="hold" presetClass="entr" presetID="37">
                                  <p:stCondLst>
                                    <p:cond delay="0"/>
                                  </p:stCondLst>
                                  <p:childTnLst>
                                    <p:set>
                                      <p:cBhvr>
                                        <p:cTn id="237" dur="1" fill="hold">
                                          <p:stCondLst>
                                            <p:cond delay="0"/>
                                          </p:stCondLst>
                                        </p:cTn>
                                        <p:tgtEl>
                                          <p:spTgt spid="302"/>
                                        </p:tgtEl>
                                        <p:attrNameLst>
                                          <p:attrName>style.visibility</p:attrName>
                                        </p:attrNameLst>
                                      </p:cBhvr>
                                      <p:to>
                                        <p:strVal val="visible"/>
                                      </p:to>
                                    </p:set>
                                    <p:animEffect filter="fade" transition="in">
                                      <p:cBhvr additive="repl">
                                        <p:cTn id="238" dur="1000"/>
                                        <p:tgtEl>
                                          <p:spTgt spid="302"/>
                                        </p:tgtEl>
                                      </p:cBhvr>
                                    </p:animEffect>
                                    <p:anim calcmode="lin" valueType="num">
                                      <p:cBhvr additive="repl">
                                        <p:cTn id="239" dur="1000" fill="hold"/>
                                        <p:tgtEl>
                                          <p:spTgt spid="302"/>
                                        </p:tgtEl>
                                        <p:attrNameLst>
                                          <p:attrName>ppt_x</p:attrName>
                                        </p:attrNameLst>
                                      </p:cBhvr>
                                      <p:tavLst>
                                        <p:tav tm="0">
                                          <p:val>
                                            <p:strVal val="#ppt_x"/>
                                          </p:val>
                                        </p:tav>
                                        <p:tav tm="100000">
                                          <p:val>
                                            <p:strVal val="#ppt_x"/>
                                          </p:val>
                                        </p:tav>
                                      </p:tavLst>
                                    </p:anim>
                                    <p:anim calcmode="lin" valueType="num">
                                      <p:cBhvr additive="repl">
                                        <p:cTn id="240" dur="900" fill="hold"/>
                                        <p:tgtEl>
                                          <p:spTgt spid="302"/>
                                        </p:tgtEl>
                                        <p:attrNameLst>
                                          <p:attrName>ppt_y</p:attrName>
                                        </p:attrNameLst>
                                      </p:cBhvr>
                                      <p:tavLst>
                                        <p:tav tm="0">
                                          <p:val>
                                            <p:strVal val="#ppt_y+1"/>
                                          </p:val>
                                        </p:tav>
                                        <p:tav tm="100000">
                                          <p:val>
                                            <p:strVal val="#ppt_y-.03"/>
                                          </p:val>
                                        </p:tav>
                                      </p:tavLst>
                                    </p:anim>
                                    <p:anim calcmode="lin" valueType="num">
                                      <p:cBhvr additive="repl">
                                        <p:cTn id="241" dur="100" fill="hold">
                                          <p:stCondLst>
                                            <p:cond delay="900"/>
                                          </p:stCondLst>
                                        </p:cTn>
                                        <p:tgtEl>
                                          <p:spTgt spid="302"/>
                                        </p:tgtEl>
                                        <p:attrNameLst>
                                          <p:attrName>ppt_y</p:attrName>
                                        </p:attrNameLst>
                                      </p:cBhvr>
                                      <p:tavLst>
                                        <p:tav tm="0">
                                          <p:val>
                                            <p:strVal val="#ppt_y-.03"/>
                                          </p:val>
                                        </p:tav>
                                        <p:tav tm="100000">
                                          <p:val>
                                            <p:strVal val="#ppt_y"/>
                                          </p:val>
                                        </p:tav>
                                      </p:tavLst>
                                    </p:anim>
                                  </p:childTnLst>
                                </p:cTn>
                              </p:par>
                            </p:childTnLst>
                          </p:cTn>
                        </p:par>
                        <p:par>
                          <p:cTn id="242" fill="hold">
                            <p:stCondLst>
                              <p:cond delay="1500"/>
                            </p:stCondLst>
                            <p:childTnLst>
                              <p:par>
                                <p:cTn id="243" nodeType="afterEffect" fill="hold" presetClass="entr" presetID="22" presetSubtype="8">
                                  <p:stCondLst>
                                    <p:cond delay="0"/>
                                  </p:stCondLst>
                                  <p:childTnLst>
                                    <p:set>
                                      <p:cBhvr>
                                        <p:cTn id="244" dur="1" fill="hold">
                                          <p:stCondLst>
                                            <p:cond delay="0"/>
                                          </p:stCondLst>
                                        </p:cTn>
                                        <p:tgtEl>
                                          <p:spTgt spid="299"/>
                                        </p:tgtEl>
                                        <p:attrNameLst>
                                          <p:attrName>style.visibility</p:attrName>
                                        </p:attrNameLst>
                                      </p:cBhvr>
                                      <p:to>
                                        <p:strVal val="visible"/>
                                      </p:to>
                                    </p:set>
                                    <p:animEffect filter="wipe(left)" transition="in">
                                      <p:cBhvr additive="repl">
                                        <p:cTn id="245" dur="500"/>
                                        <p:tgtEl>
                                          <p:spTgt spid="299"/>
                                        </p:tgtEl>
                                      </p:cBhvr>
                                    </p:animEffect>
                                  </p:childTnLst>
                                </p:cTn>
                              </p:par>
                            </p:childTnLst>
                          </p:cTn>
                        </p:par>
                        <p:par>
                          <p:cTn id="246" fill="hold">
                            <p:stCondLst>
                              <p:cond delay="2000"/>
                            </p:stCondLst>
                            <p:childTnLst>
                              <p:par>
                                <p:cTn id="247" nodeType="afterEffect" fill="hold" presetClass="entr" presetID="2" presetSubtype="4">
                                  <p:stCondLst>
                                    <p:cond delay="0"/>
                                  </p:stCondLst>
                                  <p:childTnLst>
                                    <p:set>
                                      <p:cBhvr>
                                        <p:cTn id="248" dur="2" fill="hold">
                                          <p:stCondLst>
                                            <p:cond delay="0"/>
                                          </p:stCondLst>
                                        </p:cTn>
                                        <p:tgtEl>
                                          <p:spTgt spid="306"/>
                                        </p:tgtEl>
                                        <p:attrNameLst>
                                          <p:attrName>style.visibility</p:attrName>
                                        </p:attrNameLst>
                                      </p:cBhvr>
                                      <p:to>
                                        <p:strVal val="visible"/>
                                      </p:to>
                                    </p:set>
                                    <p:anim calcmode="lin" valueType="num">
                                      <p:cBhvr additive="repl">
                                        <p:cTn id="249" dur="1000" fill="hold"/>
                                        <p:tgtEl>
                                          <p:spTgt spid="306"/>
                                        </p:tgtEl>
                                        <p:attrNameLst>
                                          <p:attrName>ppt_x</p:attrName>
                                        </p:attrNameLst>
                                      </p:cBhvr>
                                      <p:tavLst>
                                        <p:tav tm="0">
                                          <p:val>
                                            <p:strVal val="#ppt_x"/>
                                          </p:val>
                                        </p:tav>
                                        <p:tav tm="100000">
                                          <p:val>
                                            <p:strVal val="#ppt_x"/>
                                          </p:val>
                                        </p:tav>
                                      </p:tavLst>
                                    </p:anim>
                                    <p:anim calcmode="lin" valueType="num">
                                      <p:cBhvr additive="repl">
                                        <p:cTn id="250" dur="1000" fill="hold"/>
                                        <p:tgtEl>
                                          <p:spTgt spid="3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07" name="CustomShape 1"/>
          <p:cNvSpPr/>
          <p:nvPr/>
        </p:nvSpPr>
        <p:spPr>
          <a:xfrm>
            <a:off x="370080" y="304560"/>
            <a:ext cx="5942160" cy="10342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4400" spc="-1" strike="noStrike">
                <a:solidFill>
                  <a:srgbClr val="ffffff"/>
                </a:solidFill>
                <a:latin typeface="Candara"/>
                <a:ea typeface="DejaVu Sans"/>
              </a:rPr>
              <a:t>Navigating the Portal</a:t>
            </a:r>
            <a:endParaRPr b="0" lang="fr-FR" sz="4400" spc="-1" strike="noStrike">
              <a:solidFill>
                <a:srgbClr val="ffffff"/>
              </a:solidFill>
              <a:latin typeface="Arial"/>
            </a:endParaRPr>
          </a:p>
          <a:p>
            <a:pPr>
              <a:lnSpc>
                <a:spcPct val="100000"/>
              </a:lnSpc>
              <a:buNone/>
            </a:pPr>
            <a:r>
              <a:rPr b="0" lang="en-US" sz="1800" spc="-1" strike="noStrike">
                <a:solidFill>
                  <a:srgbClr val="ffffff"/>
                </a:solidFill>
                <a:latin typeface="Candara"/>
                <a:ea typeface="DejaVu Sans"/>
              </a:rPr>
              <a:t>Topic Page</a:t>
            </a:r>
            <a:endParaRPr b="0" lang="fr-FR" sz="1800" spc="-1" strike="noStrike">
              <a:solidFill>
                <a:srgbClr val="ffffff"/>
              </a:solidFill>
              <a:latin typeface="Arial"/>
            </a:endParaRPr>
          </a:p>
        </p:txBody>
      </p:sp>
      <p:grpSp>
        <p:nvGrpSpPr>
          <p:cNvPr id="308" name="Group 2"/>
          <p:cNvGrpSpPr/>
          <p:nvPr/>
        </p:nvGrpSpPr>
        <p:grpSpPr>
          <a:xfrm>
            <a:off x="692640" y="1663560"/>
            <a:ext cx="3421440" cy="2781720"/>
            <a:chOff x="692640" y="1663560"/>
            <a:chExt cx="3421440" cy="2781720"/>
          </a:xfrm>
        </p:grpSpPr>
        <p:sp>
          <p:nvSpPr>
            <p:cNvPr id="309" name="CustomShape 3"/>
            <p:cNvSpPr/>
            <p:nvPr/>
          </p:nvSpPr>
          <p:spPr>
            <a:xfrm>
              <a:off x="692640" y="1901160"/>
              <a:ext cx="3421440" cy="2544120"/>
            </a:xfrm>
            <a:prstGeom prst="rect">
              <a:avLst/>
            </a:prstGeom>
            <a:noFill/>
            <a:ln w="0">
              <a:noFill/>
            </a:ln>
          </p:spPr>
          <p:style>
            <a:lnRef idx="0"/>
            <a:fillRef idx="0"/>
            <a:effectRef idx="0"/>
            <a:fontRef idx="minor"/>
          </p:style>
          <p:txBody>
            <a:bodyPr lIns="90000" rIns="90000" tIns="45000" bIns="45000" anchor="t">
              <a:spAutoFit/>
            </a:bodyPr>
            <a:p>
              <a:pPr>
                <a:lnSpc>
                  <a:spcPct val="115000"/>
                </a:lnSpc>
                <a:spcBef>
                  <a:spcPts val="261"/>
                </a:spcBef>
                <a:buNone/>
              </a:pPr>
              <a:endParaRPr b="0" lang="fr-FR" sz="1800" spc="-1" strike="noStrike">
                <a:solidFill>
                  <a:srgbClr val="ffffff"/>
                </a:solidFill>
                <a:latin typeface="Arial"/>
              </a:endParaRPr>
            </a:p>
            <a:p>
              <a:pPr>
                <a:lnSpc>
                  <a:spcPct val="115000"/>
                </a:lnSpc>
                <a:spcBef>
                  <a:spcPts val="261"/>
                </a:spcBef>
                <a:buNone/>
              </a:pPr>
              <a:r>
                <a:rPr b="0" lang="en-US" sz="1300" spc="-1" strike="noStrike">
                  <a:solidFill>
                    <a:srgbClr val="ffffff"/>
                  </a:solidFill>
                  <a:latin typeface="Candara"/>
                  <a:ea typeface="DejaVu Sans"/>
                </a:rPr>
                <a:t>Similar to the course, Topic has a table where you can add the content. You can add three different types of content viz. Video, Article and a Quiz.</a:t>
              </a:r>
              <a:endParaRPr b="0" lang="fr-FR" sz="1300" spc="-1" strike="noStrike">
                <a:solidFill>
                  <a:srgbClr val="ffffff"/>
                </a:solidFill>
                <a:latin typeface="Arial"/>
              </a:endParaRPr>
            </a:p>
            <a:p>
              <a:pPr>
                <a:lnSpc>
                  <a:spcPct val="115000"/>
                </a:lnSpc>
                <a:spcBef>
                  <a:spcPts val="261"/>
                </a:spcBef>
                <a:buNone/>
              </a:pPr>
              <a:endParaRPr b="0" lang="fr-FR" sz="1300" spc="-1" strike="noStrike">
                <a:solidFill>
                  <a:srgbClr val="ffffff"/>
                </a:solidFill>
                <a:latin typeface="Arial"/>
              </a:endParaRPr>
            </a:p>
            <a:p>
              <a:pPr>
                <a:lnSpc>
                  <a:spcPct val="115000"/>
                </a:lnSpc>
                <a:spcBef>
                  <a:spcPts val="261"/>
                </a:spcBef>
                <a:buNone/>
              </a:pPr>
              <a:r>
                <a:rPr b="0" lang="en-US" sz="1300" spc="-1" strike="noStrike">
                  <a:solidFill>
                    <a:srgbClr val="ffffff"/>
                  </a:solidFill>
                  <a:latin typeface="Candara"/>
                  <a:ea typeface="DejaVu Sans"/>
                </a:rPr>
                <a:t>The topic page lists all the content as well as their completion status. Clicking on any card will navigate to the content page.</a:t>
              </a:r>
              <a:endParaRPr b="0" lang="fr-FR" sz="1300" spc="-1" strike="noStrike">
                <a:solidFill>
                  <a:srgbClr val="ffffff"/>
                </a:solidFill>
                <a:latin typeface="Arial"/>
              </a:endParaRPr>
            </a:p>
            <a:p>
              <a:pPr>
                <a:lnSpc>
                  <a:spcPct val="115000"/>
                </a:lnSpc>
                <a:spcBef>
                  <a:spcPts val="261"/>
                </a:spcBef>
                <a:buNone/>
              </a:pPr>
              <a:endParaRPr b="0" lang="fr-FR" sz="1300" spc="-1" strike="noStrike">
                <a:solidFill>
                  <a:srgbClr val="ffffff"/>
                </a:solidFill>
                <a:latin typeface="Arial"/>
              </a:endParaRPr>
            </a:p>
          </p:txBody>
        </p:sp>
        <p:sp>
          <p:nvSpPr>
            <p:cNvPr id="310" name="CustomShape 4"/>
            <p:cNvSpPr/>
            <p:nvPr/>
          </p:nvSpPr>
          <p:spPr>
            <a:xfrm>
              <a:off x="692640" y="1663560"/>
              <a:ext cx="213732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729fcf"/>
                  </a:solidFill>
                  <a:latin typeface="Candara"/>
                  <a:ea typeface="DejaVu Sans"/>
                </a:rPr>
                <a:t>TOPIC PAGE</a:t>
              </a:r>
              <a:endParaRPr b="0" lang="fr-FR" sz="1600" spc="-1" strike="noStrike">
                <a:solidFill>
                  <a:srgbClr val="ffffff"/>
                </a:solidFill>
                <a:latin typeface="Arial"/>
              </a:endParaRPr>
            </a:p>
          </p:txBody>
        </p:sp>
      </p:grpSp>
      <p:sp>
        <p:nvSpPr>
          <p:cNvPr id="311" name="CustomShape 5"/>
          <p:cNvSpPr/>
          <p:nvPr/>
        </p:nvSpPr>
        <p:spPr>
          <a:xfrm>
            <a:off x="500400" y="1744560"/>
            <a:ext cx="97200" cy="638640"/>
          </a:xfrm>
          <a:prstGeom prst="roundRect">
            <a:avLst>
              <a:gd name="adj" fmla="val 16667"/>
            </a:avLst>
          </a:prstGeom>
          <a:solidFill>
            <a:srgbClr val="729fcf"/>
          </a:solidFill>
          <a:ln>
            <a:noFill/>
          </a:ln>
          <a:effectLst>
            <a:outerShdw algn="tl" blurRad="50760" dir="2700000" dist="37674" rotWithShape="0">
              <a:srgbClr val="000000">
                <a:alpha val="40000"/>
              </a:srgbClr>
            </a:outerShdw>
          </a:effectLst>
          <a:scene3d>
            <a:camera prst="orthographicFront"/>
            <a:lightRig dir="t" rig="threePt"/>
          </a:scene3d>
          <a:sp3d>
            <a:bevelT prst="relaxedInset"/>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grpSp>
        <p:nvGrpSpPr>
          <p:cNvPr id="312" name="Group 6"/>
          <p:cNvGrpSpPr/>
          <p:nvPr/>
        </p:nvGrpSpPr>
        <p:grpSpPr>
          <a:xfrm>
            <a:off x="11265480" y="6528960"/>
            <a:ext cx="913320" cy="309960"/>
            <a:chOff x="11265480" y="6528960"/>
            <a:chExt cx="913320" cy="309960"/>
          </a:xfrm>
        </p:grpSpPr>
        <p:sp>
          <p:nvSpPr>
            <p:cNvPr id="313" name="CustomShape 7"/>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314" name="" descr=""/>
            <p:cNvPicPr/>
            <p:nvPr/>
          </p:nvPicPr>
          <p:blipFill>
            <a:blip r:embed="rId2"/>
            <a:stretch/>
          </p:blipFill>
          <p:spPr>
            <a:xfrm>
              <a:off x="11310840" y="6556320"/>
              <a:ext cx="818280" cy="212760"/>
            </a:xfrm>
            <a:prstGeom prst="rect">
              <a:avLst/>
            </a:prstGeom>
            <a:ln w="0">
              <a:noFill/>
            </a:ln>
          </p:spPr>
        </p:pic>
      </p:grpSp>
      <p:pic>
        <p:nvPicPr>
          <p:cNvPr id="315" name="" descr=""/>
          <p:cNvPicPr/>
          <p:nvPr/>
        </p:nvPicPr>
        <p:blipFill>
          <a:blip r:embed="rId3"/>
          <a:stretch/>
        </p:blipFill>
        <p:spPr>
          <a:xfrm>
            <a:off x="4114800" y="1734480"/>
            <a:ext cx="7680240" cy="4022640"/>
          </a:xfrm>
          <a:prstGeom prst="rect">
            <a:avLst/>
          </a:prstGeom>
          <a:ln w="0">
            <a:noFill/>
          </a:ln>
        </p:spPr>
      </p:pic>
    </p:spTree>
  </p:cSld>
  <mc:AlternateContent>
    <mc:Choice Requires="p14">
      <p:transition spd="slow" p14:dur="2000"/>
    </mc:Choice>
    <mc:Fallback>
      <p:transition spd="slow"/>
    </mc:Fallback>
  </mc:AlternateContent>
  <p:timing>
    <p:tnLst>
      <p:par>
        <p:cTn id="251" dur="indefinite" restart="never" nodeType="tmRoot">
          <p:childTnLst>
            <p:seq>
              <p:cTn id="252" dur="indefinite" nodeType="mainSeq">
                <p:childTnLst>
                  <p:par>
                    <p:cTn id="253" fill="hold">
                      <p:stCondLst>
                        <p:cond delay="0"/>
                      </p:stCondLst>
                      <p:childTnLst>
                        <p:par>
                          <p:cTn id="254" fill="hold">
                            <p:stCondLst>
                              <p:cond delay="0"/>
                            </p:stCondLst>
                            <p:childTnLst>
                              <p:par>
                                <p:cTn id="255" nodeType="afterEffect" fill="hold" presetClass="entr" presetID="22" presetSubtype="8">
                                  <p:stCondLst>
                                    <p:cond delay="0"/>
                                  </p:stCondLst>
                                  <p:childTnLst>
                                    <p:set>
                                      <p:cBhvr>
                                        <p:cTn id="256" dur="1" fill="hold">
                                          <p:stCondLst>
                                            <p:cond delay="0"/>
                                          </p:stCondLst>
                                        </p:cTn>
                                        <p:tgtEl>
                                          <p:spTgt spid="307"/>
                                        </p:tgtEl>
                                        <p:attrNameLst>
                                          <p:attrName>style.visibility</p:attrName>
                                        </p:attrNameLst>
                                      </p:cBhvr>
                                      <p:to>
                                        <p:strVal val="visible"/>
                                      </p:to>
                                    </p:set>
                                    <p:animEffect filter="wipe(left)" transition="in">
                                      <p:cBhvr additive="repl">
                                        <p:cTn id="257" dur="500"/>
                                        <p:tgtEl>
                                          <p:spTgt spid="307"/>
                                        </p:tgtEl>
                                      </p:cBhvr>
                                    </p:animEffect>
                                  </p:childTnLst>
                                </p:cTn>
                              </p:par>
                            </p:childTnLst>
                          </p:cTn>
                        </p:par>
                        <p:par>
                          <p:cTn id="258" fill="hold">
                            <p:stCondLst>
                              <p:cond delay="500"/>
                            </p:stCondLst>
                            <p:childTnLst>
                              <p:par>
                                <p:cTn id="259" nodeType="afterEffect" fill="hold" presetClass="entr" presetID="37">
                                  <p:stCondLst>
                                    <p:cond delay="0"/>
                                  </p:stCondLst>
                                  <p:childTnLst>
                                    <p:set>
                                      <p:cBhvr>
                                        <p:cTn id="260" dur="1" fill="hold">
                                          <p:stCondLst>
                                            <p:cond delay="0"/>
                                          </p:stCondLst>
                                        </p:cTn>
                                        <p:tgtEl>
                                          <p:spTgt spid="311"/>
                                        </p:tgtEl>
                                        <p:attrNameLst>
                                          <p:attrName>style.visibility</p:attrName>
                                        </p:attrNameLst>
                                      </p:cBhvr>
                                      <p:to>
                                        <p:strVal val="visible"/>
                                      </p:to>
                                    </p:set>
                                    <p:animEffect filter="fade" transition="in">
                                      <p:cBhvr additive="repl">
                                        <p:cTn id="261" dur="1000"/>
                                        <p:tgtEl>
                                          <p:spTgt spid="311"/>
                                        </p:tgtEl>
                                      </p:cBhvr>
                                    </p:animEffect>
                                    <p:anim calcmode="lin" valueType="num">
                                      <p:cBhvr additive="repl">
                                        <p:cTn id="262" dur="1000" fill="hold"/>
                                        <p:tgtEl>
                                          <p:spTgt spid="311"/>
                                        </p:tgtEl>
                                        <p:attrNameLst>
                                          <p:attrName>ppt_x</p:attrName>
                                        </p:attrNameLst>
                                      </p:cBhvr>
                                      <p:tavLst>
                                        <p:tav tm="0">
                                          <p:val>
                                            <p:strVal val="#ppt_x"/>
                                          </p:val>
                                        </p:tav>
                                        <p:tav tm="100000">
                                          <p:val>
                                            <p:strVal val="#ppt_x"/>
                                          </p:val>
                                        </p:tav>
                                      </p:tavLst>
                                    </p:anim>
                                    <p:anim calcmode="lin" valueType="num">
                                      <p:cBhvr additive="repl">
                                        <p:cTn id="263" dur="900" fill="hold"/>
                                        <p:tgtEl>
                                          <p:spTgt spid="311"/>
                                        </p:tgtEl>
                                        <p:attrNameLst>
                                          <p:attrName>ppt_y</p:attrName>
                                        </p:attrNameLst>
                                      </p:cBhvr>
                                      <p:tavLst>
                                        <p:tav tm="0">
                                          <p:val>
                                            <p:strVal val="#ppt_y+1"/>
                                          </p:val>
                                        </p:tav>
                                        <p:tav tm="100000">
                                          <p:val>
                                            <p:strVal val="#ppt_y-.03"/>
                                          </p:val>
                                        </p:tav>
                                      </p:tavLst>
                                    </p:anim>
                                    <p:anim calcmode="lin" valueType="num">
                                      <p:cBhvr additive="repl">
                                        <p:cTn id="264" dur="100" fill="hold">
                                          <p:stCondLst>
                                            <p:cond delay="900"/>
                                          </p:stCondLst>
                                        </p:cTn>
                                        <p:tgtEl>
                                          <p:spTgt spid="311"/>
                                        </p:tgtEl>
                                        <p:attrNameLst>
                                          <p:attrName>ppt_y</p:attrName>
                                        </p:attrNameLst>
                                      </p:cBhvr>
                                      <p:tavLst>
                                        <p:tav tm="0">
                                          <p:val>
                                            <p:strVal val="#ppt_y-.03"/>
                                          </p:val>
                                        </p:tav>
                                        <p:tav tm="100000">
                                          <p:val>
                                            <p:strVal val="#ppt_y"/>
                                          </p:val>
                                        </p:tav>
                                      </p:tavLst>
                                    </p:anim>
                                  </p:childTnLst>
                                </p:cTn>
                              </p:par>
                            </p:childTnLst>
                          </p:cTn>
                        </p:par>
                        <p:par>
                          <p:cTn id="265" fill="hold">
                            <p:stCondLst>
                              <p:cond delay="1500"/>
                            </p:stCondLst>
                            <p:childTnLst>
                              <p:par>
                                <p:cTn id="266" nodeType="afterEffect" fill="hold" presetClass="entr" presetID="22" presetSubtype="8">
                                  <p:stCondLst>
                                    <p:cond delay="0"/>
                                  </p:stCondLst>
                                  <p:childTnLst>
                                    <p:set>
                                      <p:cBhvr>
                                        <p:cTn id="267" dur="1" fill="hold">
                                          <p:stCondLst>
                                            <p:cond delay="0"/>
                                          </p:stCondLst>
                                        </p:cTn>
                                        <p:tgtEl>
                                          <p:spTgt spid="308"/>
                                        </p:tgtEl>
                                        <p:attrNameLst>
                                          <p:attrName>style.visibility</p:attrName>
                                        </p:attrNameLst>
                                      </p:cBhvr>
                                      <p:to>
                                        <p:strVal val="visible"/>
                                      </p:to>
                                    </p:set>
                                    <p:animEffect filter="wipe(left)" transition="in">
                                      <p:cBhvr additive="repl">
                                        <p:cTn id="268" dur="500"/>
                                        <p:tgtEl>
                                          <p:spTgt spid="308"/>
                                        </p:tgtEl>
                                      </p:cBhvr>
                                    </p:animEffect>
                                  </p:childTnLst>
                                </p:cTn>
                              </p:par>
                            </p:childTnLst>
                          </p:cTn>
                        </p:par>
                        <p:par>
                          <p:cTn id="269" fill="hold">
                            <p:stCondLst>
                              <p:cond delay="2000"/>
                            </p:stCondLst>
                            <p:childTnLst>
                              <p:par>
                                <p:cTn id="270" nodeType="afterEffect" fill="hold" presetClass="entr" presetID="2" presetSubtype="4">
                                  <p:stCondLst>
                                    <p:cond delay="0"/>
                                  </p:stCondLst>
                                  <p:childTnLst>
                                    <p:set>
                                      <p:cBhvr>
                                        <p:cTn id="271" dur="2" fill="hold">
                                          <p:stCondLst>
                                            <p:cond delay="0"/>
                                          </p:stCondLst>
                                        </p:cTn>
                                        <p:tgtEl>
                                          <p:spTgt spid="315"/>
                                        </p:tgtEl>
                                        <p:attrNameLst>
                                          <p:attrName>style.visibility</p:attrName>
                                        </p:attrNameLst>
                                      </p:cBhvr>
                                      <p:to>
                                        <p:strVal val="visible"/>
                                      </p:to>
                                    </p:set>
                                    <p:anim calcmode="lin" valueType="num">
                                      <p:cBhvr additive="repl">
                                        <p:cTn id="272" dur="1000" fill="hold"/>
                                        <p:tgtEl>
                                          <p:spTgt spid="315"/>
                                        </p:tgtEl>
                                        <p:attrNameLst>
                                          <p:attrName>ppt_x</p:attrName>
                                        </p:attrNameLst>
                                      </p:cBhvr>
                                      <p:tavLst>
                                        <p:tav tm="0">
                                          <p:val>
                                            <p:strVal val="#ppt_x"/>
                                          </p:val>
                                        </p:tav>
                                        <p:tav tm="100000">
                                          <p:val>
                                            <p:strVal val="#ppt_x"/>
                                          </p:val>
                                        </p:tav>
                                      </p:tavLst>
                                    </p:anim>
                                    <p:anim calcmode="lin" valueType="num">
                                      <p:cBhvr additive="repl">
                                        <p:cTn id="273" dur="1000" fill="hold"/>
                                        <p:tgtEl>
                                          <p:spTgt spid="3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16" name="CustomShape 1"/>
          <p:cNvSpPr/>
          <p:nvPr/>
        </p:nvSpPr>
        <p:spPr>
          <a:xfrm>
            <a:off x="370080" y="304560"/>
            <a:ext cx="5942160" cy="10342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4400" spc="-1" strike="noStrike">
                <a:solidFill>
                  <a:srgbClr val="ffffff"/>
                </a:solidFill>
                <a:latin typeface="Candara"/>
                <a:ea typeface="DejaVu Sans"/>
              </a:rPr>
              <a:t>Navigating the Portal</a:t>
            </a:r>
            <a:endParaRPr b="0" lang="fr-FR" sz="4400" spc="-1" strike="noStrike">
              <a:solidFill>
                <a:srgbClr val="ffffff"/>
              </a:solidFill>
              <a:latin typeface="Arial"/>
            </a:endParaRPr>
          </a:p>
          <a:p>
            <a:pPr>
              <a:lnSpc>
                <a:spcPct val="100000"/>
              </a:lnSpc>
              <a:buNone/>
            </a:pPr>
            <a:r>
              <a:rPr b="0" lang="en-US" sz="1800" spc="-1" strike="noStrike">
                <a:solidFill>
                  <a:srgbClr val="ffffff"/>
                </a:solidFill>
                <a:latin typeface="Candara"/>
                <a:ea typeface="DejaVu Sans"/>
              </a:rPr>
              <a:t>Content Page</a:t>
            </a:r>
            <a:endParaRPr b="0" lang="fr-FR" sz="1800" spc="-1" strike="noStrike">
              <a:solidFill>
                <a:srgbClr val="ffffff"/>
              </a:solidFill>
              <a:latin typeface="Arial"/>
            </a:endParaRPr>
          </a:p>
        </p:txBody>
      </p:sp>
      <p:grpSp>
        <p:nvGrpSpPr>
          <p:cNvPr id="317" name="Group 2"/>
          <p:cNvGrpSpPr/>
          <p:nvPr/>
        </p:nvGrpSpPr>
        <p:grpSpPr>
          <a:xfrm>
            <a:off x="9080640" y="4083120"/>
            <a:ext cx="2858760" cy="2197440"/>
            <a:chOff x="9080640" y="4083120"/>
            <a:chExt cx="2858760" cy="2197440"/>
          </a:xfrm>
        </p:grpSpPr>
        <p:sp>
          <p:nvSpPr>
            <p:cNvPr id="318" name="CustomShape 3"/>
            <p:cNvSpPr/>
            <p:nvPr/>
          </p:nvSpPr>
          <p:spPr>
            <a:xfrm>
              <a:off x="9080640" y="4224600"/>
              <a:ext cx="2858760" cy="2055960"/>
            </a:xfrm>
            <a:prstGeom prst="rect">
              <a:avLst/>
            </a:prstGeom>
            <a:noFill/>
            <a:ln w="0">
              <a:noFill/>
            </a:ln>
          </p:spPr>
          <p:style>
            <a:lnRef idx="0"/>
            <a:fillRef idx="0"/>
            <a:effectRef idx="0"/>
            <a:fontRef idx="minor"/>
          </p:style>
          <p:txBody>
            <a:bodyPr lIns="90000" rIns="90000" tIns="45000" bIns="45000" anchor="t">
              <a:spAutoFit/>
            </a:bodyPr>
            <a:p>
              <a:pPr>
                <a:lnSpc>
                  <a:spcPct val="115000"/>
                </a:lnSpc>
                <a:spcBef>
                  <a:spcPts val="261"/>
                </a:spcBef>
                <a:buNone/>
              </a:pPr>
              <a:endParaRPr b="0" lang="fr-FR" sz="1800" spc="-1" strike="noStrike">
                <a:solidFill>
                  <a:srgbClr val="ffffff"/>
                </a:solidFill>
                <a:latin typeface="Arial"/>
              </a:endParaRPr>
            </a:p>
            <a:p>
              <a:pPr>
                <a:lnSpc>
                  <a:spcPct val="115000"/>
                </a:lnSpc>
                <a:spcBef>
                  <a:spcPts val="261"/>
                </a:spcBef>
                <a:buNone/>
              </a:pPr>
              <a:r>
                <a:rPr b="0" lang="en-US" sz="1300" spc="-1" strike="noStrike">
                  <a:solidFill>
                    <a:srgbClr val="ffffff"/>
                  </a:solidFill>
                  <a:latin typeface="Candara"/>
                  <a:ea typeface="DejaVu Sans"/>
                </a:rPr>
                <a:t>Each type of content has its own view and common navigation based on the content type.</a:t>
              </a:r>
              <a:endParaRPr b="0" lang="fr-FR" sz="1300" spc="-1" strike="noStrike">
                <a:solidFill>
                  <a:srgbClr val="ffffff"/>
                </a:solidFill>
                <a:latin typeface="Arial"/>
              </a:endParaRPr>
            </a:p>
            <a:p>
              <a:pPr>
                <a:lnSpc>
                  <a:spcPct val="115000"/>
                </a:lnSpc>
                <a:spcBef>
                  <a:spcPts val="261"/>
                </a:spcBef>
                <a:buNone/>
              </a:pPr>
              <a:endParaRPr b="0" lang="fr-FR" sz="1300" spc="-1" strike="noStrike">
                <a:solidFill>
                  <a:srgbClr val="ffffff"/>
                </a:solidFill>
                <a:latin typeface="Arial"/>
              </a:endParaRPr>
            </a:p>
            <a:p>
              <a:pPr>
                <a:lnSpc>
                  <a:spcPct val="115000"/>
                </a:lnSpc>
                <a:spcBef>
                  <a:spcPts val="261"/>
                </a:spcBef>
                <a:buNone/>
              </a:pPr>
              <a:r>
                <a:rPr b="0" lang="en-GB" sz="1300" spc="-1" strike="noStrike">
                  <a:solidFill>
                    <a:srgbClr val="000000"/>
                  </a:solidFill>
                  <a:latin typeface="Candara"/>
                  <a:ea typeface="DejaVu Sans"/>
                </a:rPr>
                <a:t>Note: The activity of the student is only recorded after the student clicks on the Next button.</a:t>
              </a:r>
              <a:endParaRPr b="0" lang="fr-FR" sz="1300" spc="-1" strike="noStrike">
                <a:solidFill>
                  <a:srgbClr val="ffffff"/>
                </a:solidFill>
                <a:latin typeface="Arial"/>
              </a:endParaRPr>
            </a:p>
          </p:txBody>
        </p:sp>
        <p:sp>
          <p:nvSpPr>
            <p:cNvPr id="319" name="CustomShape 4"/>
            <p:cNvSpPr/>
            <p:nvPr/>
          </p:nvSpPr>
          <p:spPr>
            <a:xfrm>
              <a:off x="9080640" y="4083120"/>
              <a:ext cx="178596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ef3425"/>
                  </a:solidFill>
                  <a:latin typeface="Candara"/>
                  <a:ea typeface="DejaVu Sans"/>
                </a:rPr>
                <a:t>CONTENT PAGE</a:t>
              </a:r>
              <a:endParaRPr b="0" lang="fr-FR" sz="1600" spc="-1" strike="noStrike">
                <a:solidFill>
                  <a:srgbClr val="ffffff"/>
                </a:solidFill>
                <a:latin typeface="Arial"/>
              </a:endParaRPr>
            </a:p>
          </p:txBody>
        </p:sp>
      </p:grpSp>
      <p:sp>
        <p:nvSpPr>
          <p:cNvPr id="320" name="CustomShape 5"/>
          <p:cNvSpPr/>
          <p:nvPr/>
        </p:nvSpPr>
        <p:spPr>
          <a:xfrm>
            <a:off x="8888400" y="4156560"/>
            <a:ext cx="97200" cy="638640"/>
          </a:xfrm>
          <a:prstGeom prst="roundRect">
            <a:avLst>
              <a:gd name="adj" fmla="val 16667"/>
            </a:avLst>
          </a:prstGeom>
          <a:solidFill>
            <a:srgbClr val="ef3425"/>
          </a:solidFill>
          <a:ln>
            <a:noFill/>
          </a:ln>
          <a:effectLst>
            <a:outerShdw algn="tl" blurRad="50760" dir="2700000" dist="37674" rotWithShape="0">
              <a:srgbClr val="000000">
                <a:alpha val="40000"/>
              </a:srgbClr>
            </a:outerShdw>
          </a:effectLst>
          <a:scene3d>
            <a:camera prst="orthographicFront"/>
            <a:lightRig dir="t" rig="threePt"/>
          </a:scene3d>
          <a:sp3d>
            <a:bevelT prst="relaxedInset"/>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grpSp>
        <p:nvGrpSpPr>
          <p:cNvPr id="321" name="Group 6"/>
          <p:cNvGrpSpPr/>
          <p:nvPr/>
        </p:nvGrpSpPr>
        <p:grpSpPr>
          <a:xfrm>
            <a:off x="11265480" y="6528960"/>
            <a:ext cx="913320" cy="309960"/>
            <a:chOff x="11265480" y="6528960"/>
            <a:chExt cx="913320" cy="309960"/>
          </a:xfrm>
        </p:grpSpPr>
        <p:sp>
          <p:nvSpPr>
            <p:cNvPr id="322" name="CustomShape 7"/>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323" name="" descr=""/>
            <p:cNvPicPr/>
            <p:nvPr/>
          </p:nvPicPr>
          <p:blipFill>
            <a:blip r:embed="rId2"/>
            <a:stretch/>
          </p:blipFill>
          <p:spPr>
            <a:xfrm>
              <a:off x="11310840" y="6556320"/>
              <a:ext cx="818280" cy="212760"/>
            </a:xfrm>
            <a:prstGeom prst="rect">
              <a:avLst/>
            </a:prstGeom>
            <a:ln w="0">
              <a:noFill/>
            </a:ln>
          </p:spPr>
        </p:pic>
      </p:grpSp>
      <p:pic>
        <p:nvPicPr>
          <p:cNvPr id="324" name="" descr=""/>
          <p:cNvPicPr/>
          <p:nvPr/>
        </p:nvPicPr>
        <p:blipFill>
          <a:blip r:embed="rId3"/>
          <a:stretch/>
        </p:blipFill>
        <p:spPr>
          <a:xfrm>
            <a:off x="457200" y="4474440"/>
            <a:ext cx="7616160" cy="1379880"/>
          </a:xfrm>
          <a:prstGeom prst="rect">
            <a:avLst/>
          </a:prstGeom>
          <a:ln w="0">
            <a:noFill/>
          </a:ln>
        </p:spPr>
      </p:pic>
      <p:pic>
        <p:nvPicPr>
          <p:cNvPr id="325" name="" descr=""/>
          <p:cNvPicPr/>
          <p:nvPr/>
        </p:nvPicPr>
        <p:blipFill>
          <a:blip r:embed="rId4"/>
          <a:stretch/>
        </p:blipFill>
        <p:spPr>
          <a:xfrm>
            <a:off x="454320" y="1431360"/>
            <a:ext cx="10441800" cy="2605320"/>
          </a:xfrm>
          <a:prstGeom prst="rect">
            <a:avLst/>
          </a:prstGeom>
          <a:ln w="0">
            <a:noFill/>
          </a:ln>
        </p:spPr>
      </p:pic>
    </p:spTree>
  </p:cSld>
  <mc:AlternateContent>
    <mc:Choice Requires="p14">
      <p:transition spd="slow" p14:dur="2000"/>
    </mc:Choice>
    <mc:Fallback>
      <p:transition spd="slow"/>
    </mc:Fallback>
  </mc:AlternateContent>
  <p:timing>
    <p:tnLst>
      <p:par>
        <p:cTn id="274" dur="indefinite" restart="never" nodeType="tmRoot">
          <p:childTnLst>
            <p:seq>
              <p:cTn id="275" dur="indefinite" nodeType="mainSeq">
                <p:childTnLst>
                  <p:par>
                    <p:cTn id="276" fill="hold">
                      <p:stCondLst>
                        <p:cond delay="0"/>
                      </p:stCondLst>
                      <p:childTnLst>
                        <p:par>
                          <p:cTn id="277" fill="hold">
                            <p:stCondLst>
                              <p:cond delay="0"/>
                            </p:stCondLst>
                            <p:childTnLst>
                              <p:par>
                                <p:cTn id="278" nodeType="afterEffect" fill="hold" presetClass="entr" presetID="22" presetSubtype="8">
                                  <p:stCondLst>
                                    <p:cond delay="0"/>
                                  </p:stCondLst>
                                  <p:childTnLst>
                                    <p:set>
                                      <p:cBhvr>
                                        <p:cTn id="279" dur="1" fill="hold">
                                          <p:stCondLst>
                                            <p:cond delay="0"/>
                                          </p:stCondLst>
                                        </p:cTn>
                                        <p:tgtEl>
                                          <p:spTgt spid="316"/>
                                        </p:tgtEl>
                                        <p:attrNameLst>
                                          <p:attrName>style.visibility</p:attrName>
                                        </p:attrNameLst>
                                      </p:cBhvr>
                                      <p:to>
                                        <p:strVal val="visible"/>
                                      </p:to>
                                    </p:set>
                                    <p:animEffect filter="wipe(left)" transition="in">
                                      <p:cBhvr additive="repl">
                                        <p:cTn id="280" dur="500"/>
                                        <p:tgtEl>
                                          <p:spTgt spid="316"/>
                                        </p:tgtEl>
                                      </p:cBhvr>
                                    </p:animEffect>
                                  </p:childTnLst>
                                </p:cTn>
                              </p:par>
                            </p:childTnLst>
                          </p:cTn>
                        </p:par>
                        <p:par>
                          <p:cTn id="281" fill="hold">
                            <p:stCondLst>
                              <p:cond delay="500"/>
                            </p:stCondLst>
                            <p:childTnLst>
                              <p:par>
                                <p:cTn id="282" nodeType="afterEffect" fill="hold" presetClass="entr" presetID="37">
                                  <p:stCondLst>
                                    <p:cond delay="0"/>
                                  </p:stCondLst>
                                  <p:childTnLst>
                                    <p:set>
                                      <p:cBhvr>
                                        <p:cTn id="283" dur="1" fill="hold">
                                          <p:stCondLst>
                                            <p:cond delay="0"/>
                                          </p:stCondLst>
                                        </p:cTn>
                                        <p:tgtEl>
                                          <p:spTgt spid="320"/>
                                        </p:tgtEl>
                                        <p:attrNameLst>
                                          <p:attrName>style.visibility</p:attrName>
                                        </p:attrNameLst>
                                      </p:cBhvr>
                                      <p:to>
                                        <p:strVal val="visible"/>
                                      </p:to>
                                    </p:set>
                                    <p:animEffect filter="fade" transition="in">
                                      <p:cBhvr additive="repl">
                                        <p:cTn id="284" dur="1000"/>
                                        <p:tgtEl>
                                          <p:spTgt spid="320"/>
                                        </p:tgtEl>
                                      </p:cBhvr>
                                    </p:animEffect>
                                    <p:anim calcmode="lin" valueType="num">
                                      <p:cBhvr additive="repl">
                                        <p:cTn id="285" dur="1000" fill="hold"/>
                                        <p:tgtEl>
                                          <p:spTgt spid="320"/>
                                        </p:tgtEl>
                                        <p:attrNameLst>
                                          <p:attrName>ppt_x</p:attrName>
                                        </p:attrNameLst>
                                      </p:cBhvr>
                                      <p:tavLst>
                                        <p:tav tm="0">
                                          <p:val>
                                            <p:strVal val="#ppt_x"/>
                                          </p:val>
                                        </p:tav>
                                        <p:tav tm="100000">
                                          <p:val>
                                            <p:strVal val="#ppt_x"/>
                                          </p:val>
                                        </p:tav>
                                      </p:tavLst>
                                    </p:anim>
                                    <p:anim calcmode="lin" valueType="num">
                                      <p:cBhvr additive="repl">
                                        <p:cTn id="286" dur="900" fill="hold"/>
                                        <p:tgtEl>
                                          <p:spTgt spid="320"/>
                                        </p:tgtEl>
                                        <p:attrNameLst>
                                          <p:attrName>ppt_y</p:attrName>
                                        </p:attrNameLst>
                                      </p:cBhvr>
                                      <p:tavLst>
                                        <p:tav tm="0">
                                          <p:val>
                                            <p:strVal val="#ppt_y+1"/>
                                          </p:val>
                                        </p:tav>
                                        <p:tav tm="100000">
                                          <p:val>
                                            <p:strVal val="#ppt_y-.03"/>
                                          </p:val>
                                        </p:tav>
                                      </p:tavLst>
                                    </p:anim>
                                    <p:anim calcmode="lin" valueType="num">
                                      <p:cBhvr additive="repl">
                                        <p:cTn id="287" dur="100" fill="hold">
                                          <p:stCondLst>
                                            <p:cond delay="900"/>
                                          </p:stCondLst>
                                        </p:cTn>
                                        <p:tgtEl>
                                          <p:spTgt spid="320"/>
                                        </p:tgtEl>
                                        <p:attrNameLst>
                                          <p:attrName>ppt_y</p:attrName>
                                        </p:attrNameLst>
                                      </p:cBhvr>
                                      <p:tavLst>
                                        <p:tav tm="0">
                                          <p:val>
                                            <p:strVal val="#ppt_y-.03"/>
                                          </p:val>
                                        </p:tav>
                                        <p:tav tm="100000">
                                          <p:val>
                                            <p:strVal val="#ppt_y"/>
                                          </p:val>
                                        </p:tav>
                                      </p:tavLst>
                                    </p:anim>
                                  </p:childTnLst>
                                </p:cTn>
                              </p:par>
                            </p:childTnLst>
                          </p:cTn>
                        </p:par>
                        <p:par>
                          <p:cTn id="288" fill="hold">
                            <p:stCondLst>
                              <p:cond delay="1500"/>
                            </p:stCondLst>
                            <p:childTnLst>
                              <p:par>
                                <p:cTn id="289" nodeType="afterEffect" fill="hold" presetClass="entr" presetID="22" presetSubtype="8">
                                  <p:stCondLst>
                                    <p:cond delay="0"/>
                                  </p:stCondLst>
                                  <p:childTnLst>
                                    <p:set>
                                      <p:cBhvr>
                                        <p:cTn id="290" dur="1" fill="hold">
                                          <p:stCondLst>
                                            <p:cond delay="0"/>
                                          </p:stCondLst>
                                        </p:cTn>
                                        <p:tgtEl>
                                          <p:spTgt spid="317"/>
                                        </p:tgtEl>
                                        <p:attrNameLst>
                                          <p:attrName>style.visibility</p:attrName>
                                        </p:attrNameLst>
                                      </p:cBhvr>
                                      <p:to>
                                        <p:strVal val="visible"/>
                                      </p:to>
                                    </p:set>
                                    <p:animEffect filter="wipe(left)" transition="in">
                                      <p:cBhvr additive="repl">
                                        <p:cTn id="291" dur="500"/>
                                        <p:tgtEl>
                                          <p:spTgt spid="317"/>
                                        </p:tgtEl>
                                      </p:cBhvr>
                                    </p:animEffect>
                                  </p:childTnLst>
                                </p:cTn>
                              </p:par>
                            </p:childTnLst>
                          </p:cTn>
                        </p:par>
                        <p:par>
                          <p:cTn id="292" fill="hold">
                            <p:stCondLst>
                              <p:cond delay="2000"/>
                            </p:stCondLst>
                            <p:childTnLst>
                              <p:par>
                                <p:cTn id="293" nodeType="afterEffect" fill="hold" presetClass="entr" presetID="2" presetSubtype="4">
                                  <p:stCondLst>
                                    <p:cond delay="0"/>
                                  </p:stCondLst>
                                  <p:childTnLst>
                                    <p:set>
                                      <p:cBhvr>
                                        <p:cTn id="294" dur="2" fill="hold">
                                          <p:stCondLst>
                                            <p:cond delay="0"/>
                                          </p:stCondLst>
                                        </p:cTn>
                                        <p:tgtEl>
                                          <p:spTgt spid="325"/>
                                        </p:tgtEl>
                                        <p:attrNameLst>
                                          <p:attrName>style.visibility</p:attrName>
                                        </p:attrNameLst>
                                      </p:cBhvr>
                                      <p:to>
                                        <p:strVal val="visible"/>
                                      </p:to>
                                    </p:set>
                                    <p:anim calcmode="lin" valueType="num">
                                      <p:cBhvr additive="repl">
                                        <p:cTn id="295" dur="1000" fill="hold"/>
                                        <p:tgtEl>
                                          <p:spTgt spid="325"/>
                                        </p:tgtEl>
                                        <p:attrNameLst>
                                          <p:attrName>ppt_x</p:attrName>
                                        </p:attrNameLst>
                                      </p:cBhvr>
                                      <p:tavLst>
                                        <p:tav tm="0">
                                          <p:val>
                                            <p:strVal val="#ppt_x"/>
                                          </p:val>
                                        </p:tav>
                                        <p:tav tm="100000">
                                          <p:val>
                                            <p:strVal val="#ppt_x"/>
                                          </p:val>
                                        </p:tav>
                                      </p:tavLst>
                                    </p:anim>
                                    <p:anim calcmode="lin" valueType="num">
                                      <p:cBhvr additive="repl">
                                        <p:cTn id="296" dur="1000" fill="hold"/>
                                        <p:tgtEl>
                                          <p:spTgt spid="325"/>
                                        </p:tgtEl>
                                        <p:attrNameLst>
                                          <p:attrName>ppt_y</p:attrName>
                                        </p:attrNameLst>
                                      </p:cBhvr>
                                      <p:tavLst>
                                        <p:tav tm="0">
                                          <p:val>
                                            <p:strVal val="1+#ppt_h/2"/>
                                          </p:val>
                                        </p:tav>
                                        <p:tav tm="100000">
                                          <p:val>
                                            <p:strVal val="#ppt_y"/>
                                          </p:val>
                                        </p:tav>
                                      </p:tavLst>
                                    </p:anim>
                                  </p:childTnLst>
                                </p:cTn>
                              </p:par>
                            </p:childTnLst>
                          </p:cTn>
                        </p:par>
                        <p:par>
                          <p:cTn id="297" fill="hold">
                            <p:stCondLst>
                              <p:cond delay="3000"/>
                            </p:stCondLst>
                            <p:childTnLst>
                              <p:par>
                                <p:cTn id="298" nodeType="afterEffect" fill="hold" presetClass="entr" presetID="2" presetSubtype="4">
                                  <p:stCondLst>
                                    <p:cond delay="0"/>
                                  </p:stCondLst>
                                  <p:childTnLst>
                                    <p:set>
                                      <p:cBhvr>
                                        <p:cTn id="299" dur="2" fill="hold">
                                          <p:stCondLst>
                                            <p:cond delay="0"/>
                                          </p:stCondLst>
                                        </p:cTn>
                                        <p:tgtEl>
                                          <p:spTgt spid="324"/>
                                        </p:tgtEl>
                                        <p:attrNameLst>
                                          <p:attrName>style.visibility</p:attrName>
                                        </p:attrNameLst>
                                      </p:cBhvr>
                                      <p:to>
                                        <p:strVal val="visible"/>
                                      </p:to>
                                    </p:set>
                                    <p:anim calcmode="lin" valueType="num">
                                      <p:cBhvr additive="repl">
                                        <p:cTn id="300" dur="1000" fill="hold"/>
                                        <p:tgtEl>
                                          <p:spTgt spid="324"/>
                                        </p:tgtEl>
                                        <p:attrNameLst>
                                          <p:attrName>ppt_x</p:attrName>
                                        </p:attrNameLst>
                                      </p:cBhvr>
                                      <p:tavLst>
                                        <p:tav tm="0">
                                          <p:val>
                                            <p:strVal val="#ppt_x"/>
                                          </p:val>
                                        </p:tav>
                                        <p:tav tm="100000">
                                          <p:val>
                                            <p:strVal val="#ppt_x"/>
                                          </p:val>
                                        </p:tav>
                                      </p:tavLst>
                                    </p:anim>
                                    <p:anim calcmode="lin" valueType="num">
                                      <p:cBhvr additive="repl">
                                        <p:cTn id="301" dur="1000" fill="hold"/>
                                        <p:tgtEl>
                                          <p:spTgt spid="3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26" name="CustomShape 1"/>
          <p:cNvSpPr/>
          <p:nvPr/>
        </p:nvSpPr>
        <p:spPr>
          <a:xfrm>
            <a:off x="370080" y="304560"/>
            <a:ext cx="5942160" cy="10342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4400" spc="-1" strike="noStrike">
                <a:solidFill>
                  <a:srgbClr val="ffffff"/>
                </a:solidFill>
                <a:latin typeface="Candara"/>
                <a:ea typeface="DejaVu Sans"/>
              </a:rPr>
              <a:t>Navigating the Portal</a:t>
            </a:r>
            <a:endParaRPr b="0" lang="fr-FR" sz="4400" spc="-1" strike="noStrike">
              <a:solidFill>
                <a:srgbClr val="ffffff"/>
              </a:solidFill>
              <a:latin typeface="Arial"/>
            </a:endParaRPr>
          </a:p>
          <a:p>
            <a:pPr>
              <a:lnSpc>
                <a:spcPct val="100000"/>
              </a:lnSpc>
              <a:buNone/>
            </a:pPr>
            <a:r>
              <a:rPr b="0" lang="en-US" sz="1800" spc="-1" strike="noStrike">
                <a:solidFill>
                  <a:srgbClr val="ffffff"/>
                </a:solidFill>
                <a:latin typeface="Candara"/>
                <a:ea typeface="DejaVu Sans"/>
              </a:rPr>
              <a:t>Quizzes (1 of 3)</a:t>
            </a:r>
            <a:endParaRPr b="0" lang="fr-FR" sz="1800" spc="-1" strike="noStrike">
              <a:solidFill>
                <a:srgbClr val="ffffff"/>
              </a:solidFill>
              <a:latin typeface="Arial"/>
            </a:endParaRPr>
          </a:p>
        </p:txBody>
      </p:sp>
      <p:grpSp>
        <p:nvGrpSpPr>
          <p:cNvPr id="327" name="Group 2"/>
          <p:cNvGrpSpPr/>
          <p:nvPr/>
        </p:nvGrpSpPr>
        <p:grpSpPr>
          <a:xfrm>
            <a:off x="692640" y="1663560"/>
            <a:ext cx="3421440" cy="1805400"/>
            <a:chOff x="692640" y="1663560"/>
            <a:chExt cx="3421440" cy="1805400"/>
          </a:xfrm>
        </p:grpSpPr>
        <p:sp>
          <p:nvSpPr>
            <p:cNvPr id="328" name="CustomShape 3"/>
            <p:cNvSpPr/>
            <p:nvPr/>
          </p:nvSpPr>
          <p:spPr>
            <a:xfrm>
              <a:off x="692640" y="1901160"/>
              <a:ext cx="3421440" cy="1567800"/>
            </a:xfrm>
            <a:prstGeom prst="rect">
              <a:avLst/>
            </a:prstGeom>
            <a:noFill/>
            <a:ln w="0">
              <a:noFill/>
            </a:ln>
          </p:spPr>
          <p:style>
            <a:lnRef idx="0"/>
            <a:fillRef idx="0"/>
            <a:effectRef idx="0"/>
            <a:fontRef idx="minor"/>
          </p:style>
          <p:txBody>
            <a:bodyPr lIns="90000" rIns="90000" tIns="45000" bIns="45000" anchor="t">
              <a:spAutoFit/>
            </a:bodyPr>
            <a:p>
              <a:pPr>
                <a:lnSpc>
                  <a:spcPct val="115000"/>
                </a:lnSpc>
                <a:spcBef>
                  <a:spcPts val="261"/>
                </a:spcBef>
                <a:buNone/>
              </a:pPr>
              <a:endParaRPr b="0" lang="fr-FR" sz="1800" spc="-1" strike="noStrike">
                <a:solidFill>
                  <a:srgbClr val="ffffff"/>
                </a:solidFill>
                <a:latin typeface="Arial"/>
              </a:endParaRPr>
            </a:p>
            <a:p>
              <a:pPr>
                <a:lnSpc>
                  <a:spcPct val="115000"/>
                </a:lnSpc>
                <a:spcBef>
                  <a:spcPts val="261"/>
                </a:spcBef>
                <a:buNone/>
              </a:pPr>
              <a:r>
                <a:rPr b="0" lang="en-US" sz="1300" spc="-1" strike="noStrike">
                  <a:solidFill>
                    <a:srgbClr val="ffffff"/>
                  </a:solidFill>
                  <a:latin typeface="Candara"/>
                  <a:ea typeface="DejaVu Sans"/>
                </a:rPr>
                <a:t>In the case of a quiz, the student has to first submit the quiz, following which the result is computed and displayed, after which the student can navigate to the next content.</a:t>
              </a:r>
              <a:endParaRPr b="0" lang="fr-FR" sz="1300" spc="-1" strike="noStrike">
                <a:solidFill>
                  <a:srgbClr val="ffffff"/>
                </a:solidFill>
                <a:latin typeface="Arial"/>
              </a:endParaRPr>
            </a:p>
            <a:p>
              <a:pPr>
                <a:lnSpc>
                  <a:spcPct val="115000"/>
                </a:lnSpc>
                <a:spcBef>
                  <a:spcPts val="261"/>
                </a:spcBef>
                <a:buNone/>
              </a:pPr>
              <a:endParaRPr b="0" lang="fr-FR" sz="1300" spc="-1" strike="noStrike">
                <a:solidFill>
                  <a:srgbClr val="ffffff"/>
                </a:solidFill>
                <a:latin typeface="Arial"/>
              </a:endParaRPr>
            </a:p>
          </p:txBody>
        </p:sp>
        <p:sp>
          <p:nvSpPr>
            <p:cNvPr id="329" name="CustomShape 4"/>
            <p:cNvSpPr/>
            <p:nvPr/>
          </p:nvSpPr>
          <p:spPr>
            <a:xfrm>
              <a:off x="692640" y="1663560"/>
              <a:ext cx="213732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729fcf"/>
                  </a:solidFill>
                  <a:latin typeface="Candara"/>
                  <a:ea typeface="DejaVu Sans"/>
                </a:rPr>
                <a:t>Navigating Quizzes</a:t>
              </a:r>
              <a:endParaRPr b="0" lang="fr-FR" sz="1600" spc="-1" strike="noStrike">
                <a:solidFill>
                  <a:srgbClr val="ffffff"/>
                </a:solidFill>
                <a:latin typeface="Arial"/>
              </a:endParaRPr>
            </a:p>
          </p:txBody>
        </p:sp>
      </p:grpSp>
      <p:sp>
        <p:nvSpPr>
          <p:cNvPr id="330" name="CustomShape 5"/>
          <p:cNvSpPr/>
          <p:nvPr/>
        </p:nvSpPr>
        <p:spPr>
          <a:xfrm>
            <a:off x="500400" y="1744560"/>
            <a:ext cx="97200" cy="638640"/>
          </a:xfrm>
          <a:prstGeom prst="roundRect">
            <a:avLst>
              <a:gd name="adj" fmla="val 16667"/>
            </a:avLst>
          </a:prstGeom>
          <a:solidFill>
            <a:srgbClr val="729fcf"/>
          </a:solidFill>
          <a:ln>
            <a:noFill/>
          </a:ln>
          <a:effectLst>
            <a:outerShdw algn="tl" blurRad="50760" dir="2700000" dist="37674" rotWithShape="0">
              <a:srgbClr val="000000">
                <a:alpha val="40000"/>
              </a:srgbClr>
            </a:outerShdw>
          </a:effectLst>
          <a:scene3d>
            <a:camera prst="orthographicFront"/>
            <a:lightRig dir="t" rig="threePt"/>
          </a:scene3d>
          <a:sp3d>
            <a:bevelT prst="relaxedInset"/>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grpSp>
        <p:nvGrpSpPr>
          <p:cNvPr id="331" name="Group 6"/>
          <p:cNvGrpSpPr/>
          <p:nvPr/>
        </p:nvGrpSpPr>
        <p:grpSpPr>
          <a:xfrm>
            <a:off x="11265480" y="6528960"/>
            <a:ext cx="913320" cy="309960"/>
            <a:chOff x="11265480" y="6528960"/>
            <a:chExt cx="913320" cy="309960"/>
          </a:xfrm>
        </p:grpSpPr>
        <p:sp>
          <p:nvSpPr>
            <p:cNvPr id="332" name="CustomShape 7"/>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333" name="" descr=""/>
            <p:cNvPicPr/>
            <p:nvPr/>
          </p:nvPicPr>
          <p:blipFill>
            <a:blip r:embed="rId2"/>
            <a:stretch/>
          </p:blipFill>
          <p:spPr>
            <a:xfrm>
              <a:off x="11310840" y="6556320"/>
              <a:ext cx="818280" cy="212760"/>
            </a:xfrm>
            <a:prstGeom prst="rect">
              <a:avLst/>
            </a:prstGeom>
            <a:ln w="0">
              <a:noFill/>
            </a:ln>
          </p:spPr>
        </p:pic>
      </p:grpSp>
      <p:pic>
        <p:nvPicPr>
          <p:cNvPr id="334" name="" descr=""/>
          <p:cNvPicPr/>
          <p:nvPr/>
        </p:nvPicPr>
        <p:blipFill>
          <a:blip r:embed="rId3"/>
          <a:stretch/>
        </p:blipFill>
        <p:spPr>
          <a:xfrm>
            <a:off x="4500000" y="1751040"/>
            <a:ext cx="7076880" cy="4150800"/>
          </a:xfrm>
          <a:prstGeom prst="rect">
            <a:avLst/>
          </a:prstGeom>
          <a:ln w="0">
            <a:noFill/>
          </a:ln>
        </p:spPr>
      </p:pic>
    </p:spTree>
  </p:cSld>
  <mc:AlternateContent>
    <mc:Choice Requires="p14">
      <p:transition spd="slow" p14:dur="2000"/>
    </mc:Choice>
    <mc:Fallback>
      <p:transition spd="slow"/>
    </mc:Fallback>
  </mc:AlternateContent>
  <p:timing>
    <p:tnLst>
      <p:par>
        <p:cTn id="302" dur="indefinite" restart="never" nodeType="tmRoot">
          <p:childTnLst>
            <p:seq>
              <p:cTn id="303" dur="indefinite" nodeType="mainSeq">
                <p:childTnLst>
                  <p:par>
                    <p:cTn id="304" fill="hold">
                      <p:stCondLst>
                        <p:cond delay="0"/>
                      </p:stCondLst>
                      <p:childTnLst>
                        <p:par>
                          <p:cTn id="305" fill="hold">
                            <p:stCondLst>
                              <p:cond delay="0"/>
                            </p:stCondLst>
                            <p:childTnLst>
                              <p:par>
                                <p:cTn id="306" nodeType="afterEffect" fill="hold" presetClass="entr" presetID="22" presetSubtype="8">
                                  <p:stCondLst>
                                    <p:cond delay="0"/>
                                  </p:stCondLst>
                                  <p:childTnLst>
                                    <p:set>
                                      <p:cBhvr>
                                        <p:cTn id="307" dur="1" fill="hold">
                                          <p:stCondLst>
                                            <p:cond delay="0"/>
                                          </p:stCondLst>
                                        </p:cTn>
                                        <p:tgtEl>
                                          <p:spTgt spid="326"/>
                                        </p:tgtEl>
                                        <p:attrNameLst>
                                          <p:attrName>style.visibility</p:attrName>
                                        </p:attrNameLst>
                                      </p:cBhvr>
                                      <p:to>
                                        <p:strVal val="visible"/>
                                      </p:to>
                                    </p:set>
                                    <p:animEffect filter="wipe(left)" transition="in">
                                      <p:cBhvr additive="repl">
                                        <p:cTn id="308" dur="500"/>
                                        <p:tgtEl>
                                          <p:spTgt spid="326"/>
                                        </p:tgtEl>
                                      </p:cBhvr>
                                    </p:animEffect>
                                  </p:childTnLst>
                                </p:cTn>
                              </p:par>
                            </p:childTnLst>
                          </p:cTn>
                        </p:par>
                        <p:par>
                          <p:cTn id="309" fill="hold">
                            <p:stCondLst>
                              <p:cond delay="500"/>
                            </p:stCondLst>
                            <p:childTnLst>
                              <p:par>
                                <p:cTn id="310" nodeType="afterEffect" fill="hold" presetClass="entr" presetID="37">
                                  <p:stCondLst>
                                    <p:cond delay="0"/>
                                  </p:stCondLst>
                                  <p:childTnLst>
                                    <p:set>
                                      <p:cBhvr>
                                        <p:cTn id="311" dur="1" fill="hold">
                                          <p:stCondLst>
                                            <p:cond delay="0"/>
                                          </p:stCondLst>
                                        </p:cTn>
                                        <p:tgtEl>
                                          <p:spTgt spid="330"/>
                                        </p:tgtEl>
                                        <p:attrNameLst>
                                          <p:attrName>style.visibility</p:attrName>
                                        </p:attrNameLst>
                                      </p:cBhvr>
                                      <p:to>
                                        <p:strVal val="visible"/>
                                      </p:to>
                                    </p:set>
                                    <p:animEffect filter="fade" transition="in">
                                      <p:cBhvr additive="repl">
                                        <p:cTn id="312" dur="1000"/>
                                        <p:tgtEl>
                                          <p:spTgt spid="330"/>
                                        </p:tgtEl>
                                      </p:cBhvr>
                                    </p:animEffect>
                                    <p:anim calcmode="lin" valueType="num">
                                      <p:cBhvr additive="repl">
                                        <p:cTn id="313" dur="1000" fill="hold"/>
                                        <p:tgtEl>
                                          <p:spTgt spid="330"/>
                                        </p:tgtEl>
                                        <p:attrNameLst>
                                          <p:attrName>ppt_x</p:attrName>
                                        </p:attrNameLst>
                                      </p:cBhvr>
                                      <p:tavLst>
                                        <p:tav tm="0">
                                          <p:val>
                                            <p:strVal val="#ppt_x"/>
                                          </p:val>
                                        </p:tav>
                                        <p:tav tm="100000">
                                          <p:val>
                                            <p:strVal val="#ppt_x"/>
                                          </p:val>
                                        </p:tav>
                                      </p:tavLst>
                                    </p:anim>
                                    <p:anim calcmode="lin" valueType="num">
                                      <p:cBhvr additive="repl">
                                        <p:cTn id="314" dur="900" fill="hold"/>
                                        <p:tgtEl>
                                          <p:spTgt spid="330"/>
                                        </p:tgtEl>
                                        <p:attrNameLst>
                                          <p:attrName>ppt_y</p:attrName>
                                        </p:attrNameLst>
                                      </p:cBhvr>
                                      <p:tavLst>
                                        <p:tav tm="0">
                                          <p:val>
                                            <p:strVal val="#ppt_y+1"/>
                                          </p:val>
                                        </p:tav>
                                        <p:tav tm="100000">
                                          <p:val>
                                            <p:strVal val="#ppt_y-.03"/>
                                          </p:val>
                                        </p:tav>
                                      </p:tavLst>
                                    </p:anim>
                                    <p:anim calcmode="lin" valueType="num">
                                      <p:cBhvr additive="repl">
                                        <p:cTn id="315" dur="100" fill="hold">
                                          <p:stCondLst>
                                            <p:cond delay="900"/>
                                          </p:stCondLst>
                                        </p:cTn>
                                        <p:tgtEl>
                                          <p:spTgt spid="330"/>
                                        </p:tgtEl>
                                        <p:attrNameLst>
                                          <p:attrName>ppt_y</p:attrName>
                                        </p:attrNameLst>
                                      </p:cBhvr>
                                      <p:tavLst>
                                        <p:tav tm="0">
                                          <p:val>
                                            <p:strVal val="#ppt_y-.03"/>
                                          </p:val>
                                        </p:tav>
                                        <p:tav tm="100000">
                                          <p:val>
                                            <p:strVal val="#ppt_y"/>
                                          </p:val>
                                        </p:tav>
                                      </p:tavLst>
                                    </p:anim>
                                  </p:childTnLst>
                                </p:cTn>
                              </p:par>
                            </p:childTnLst>
                          </p:cTn>
                        </p:par>
                        <p:par>
                          <p:cTn id="316" fill="hold">
                            <p:stCondLst>
                              <p:cond delay="1500"/>
                            </p:stCondLst>
                            <p:childTnLst>
                              <p:par>
                                <p:cTn id="317" nodeType="afterEffect" fill="hold" presetClass="entr" presetID="22" presetSubtype="8">
                                  <p:stCondLst>
                                    <p:cond delay="0"/>
                                  </p:stCondLst>
                                  <p:childTnLst>
                                    <p:set>
                                      <p:cBhvr>
                                        <p:cTn id="318" dur="1" fill="hold">
                                          <p:stCondLst>
                                            <p:cond delay="0"/>
                                          </p:stCondLst>
                                        </p:cTn>
                                        <p:tgtEl>
                                          <p:spTgt spid="327"/>
                                        </p:tgtEl>
                                        <p:attrNameLst>
                                          <p:attrName>style.visibility</p:attrName>
                                        </p:attrNameLst>
                                      </p:cBhvr>
                                      <p:to>
                                        <p:strVal val="visible"/>
                                      </p:to>
                                    </p:set>
                                    <p:animEffect filter="wipe(left)" transition="in">
                                      <p:cBhvr additive="repl">
                                        <p:cTn id="319" dur="500"/>
                                        <p:tgtEl>
                                          <p:spTgt spid="327"/>
                                        </p:tgtEl>
                                      </p:cBhvr>
                                    </p:animEffect>
                                  </p:childTnLst>
                                </p:cTn>
                              </p:par>
                            </p:childTnLst>
                          </p:cTn>
                        </p:par>
                        <p:par>
                          <p:cTn id="320" fill="hold">
                            <p:stCondLst>
                              <p:cond delay="2000"/>
                            </p:stCondLst>
                            <p:childTnLst>
                              <p:par>
                                <p:cTn id="321" nodeType="afterEffect" fill="hold" presetClass="entr" presetID="2" presetSubtype="4">
                                  <p:stCondLst>
                                    <p:cond delay="0"/>
                                  </p:stCondLst>
                                  <p:childTnLst>
                                    <p:set>
                                      <p:cBhvr>
                                        <p:cTn id="322" dur="2" fill="hold">
                                          <p:stCondLst>
                                            <p:cond delay="0"/>
                                          </p:stCondLst>
                                        </p:cTn>
                                        <p:tgtEl>
                                          <p:spTgt spid="334"/>
                                        </p:tgtEl>
                                        <p:attrNameLst>
                                          <p:attrName>style.visibility</p:attrName>
                                        </p:attrNameLst>
                                      </p:cBhvr>
                                      <p:to>
                                        <p:strVal val="visible"/>
                                      </p:to>
                                    </p:set>
                                    <p:anim calcmode="lin" valueType="num">
                                      <p:cBhvr additive="repl">
                                        <p:cTn id="323" dur="1000" fill="hold"/>
                                        <p:tgtEl>
                                          <p:spTgt spid="334"/>
                                        </p:tgtEl>
                                        <p:attrNameLst>
                                          <p:attrName>ppt_x</p:attrName>
                                        </p:attrNameLst>
                                      </p:cBhvr>
                                      <p:tavLst>
                                        <p:tav tm="0">
                                          <p:val>
                                            <p:strVal val="#ppt_x"/>
                                          </p:val>
                                        </p:tav>
                                        <p:tav tm="100000">
                                          <p:val>
                                            <p:strVal val="#ppt_x"/>
                                          </p:val>
                                        </p:tav>
                                      </p:tavLst>
                                    </p:anim>
                                    <p:anim calcmode="lin" valueType="num">
                                      <p:cBhvr additive="repl">
                                        <p:cTn id="324" dur="1000" fill="hold"/>
                                        <p:tgtEl>
                                          <p:spTgt spid="3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35" name="CustomShape 1"/>
          <p:cNvSpPr/>
          <p:nvPr/>
        </p:nvSpPr>
        <p:spPr>
          <a:xfrm>
            <a:off x="370080" y="304560"/>
            <a:ext cx="5942160" cy="10342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4400" spc="-1" strike="noStrike">
                <a:solidFill>
                  <a:srgbClr val="ffffff"/>
                </a:solidFill>
                <a:latin typeface="Candara"/>
                <a:ea typeface="DejaVu Sans"/>
              </a:rPr>
              <a:t>Navigating the Portal</a:t>
            </a:r>
            <a:endParaRPr b="0" lang="fr-FR" sz="4400" spc="-1" strike="noStrike">
              <a:solidFill>
                <a:srgbClr val="ffffff"/>
              </a:solidFill>
              <a:latin typeface="Arial"/>
            </a:endParaRPr>
          </a:p>
          <a:p>
            <a:pPr>
              <a:lnSpc>
                <a:spcPct val="100000"/>
              </a:lnSpc>
              <a:buNone/>
            </a:pPr>
            <a:r>
              <a:rPr b="0" lang="en-US" sz="1800" spc="-1" strike="noStrike">
                <a:solidFill>
                  <a:srgbClr val="ffffff"/>
                </a:solidFill>
                <a:latin typeface="Candara"/>
                <a:ea typeface="DejaVu Sans"/>
              </a:rPr>
              <a:t>Quizzes (2 of 3)</a:t>
            </a:r>
            <a:endParaRPr b="0" lang="fr-FR" sz="1800" spc="-1" strike="noStrike">
              <a:solidFill>
                <a:srgbClr val="ffffff"/>
              </a:solidFill>
              <a:latin typeface="Arial"/>
            </a:endParaRPr>
          </a:p>
        </p:txBody>
      </p:sp>
      <p:grpSp>
        <p:nvGrpSpPr>
          <p:cNvPr id="336" name="Group 2"/>
          <p:cNvGrpSpPr/>
          <p:nvPr/>
        </p:nvGrpSpPr>
        <p:grpSpPr>
          <a:xfrm>
            <a:off x="692640" y="1663560"/>
            <a:ext cx="3421440" cy="2487960"/>
            <a:chOff x="692640" y="1663560"/>
            <a:chExt cx="3421440" cy="2487960"/>
          </a:xfrm>
        </p:grpSpPr>
        <p:sp>
          <p:nvSpPr>
            <p:cNvPr id="337" name="CustomShape 3"/>
            <p:cNvSpPr/>
            <p:nvPr/>
          </p:nvSpPr>
          <p:spPr>
            <a:xfrm>
              <a:off x="692640" y="1901160"/>
              <a:ext cx="3421440" cy="2250360"/>
            </a:xfrm>
            <a:prstGeom prst="rect">
              <a:avLst/>
            </a:prstGeom>
            <a:noFill/>
            <a:ln w="0">
              <a:noFill/>
            </a:ln>
          </p:spPr>
          <p:style>
            <a:lnRef idx="0"/>
            <a:fillRef idx="0"/>
            <a:effectRef idx="0"/>
            <a:fontRef idx="minor"/>
          </p:style>
          <p:txBody>
            <a:bodyPr lIns="90000" rIns="90000" tIns="45000" bIns="45000" anchor="t">
              <a:spAutoFit/>
            </a:bodyPr>
            <a:p>
              <a:pPr>
                <a:lnSpc>
                  <a:spcPct val="115000"/>
                </a:lnSpc>
                <a:spcBef>
                  <a:spcPts val="261"/>
                </a:spcBef>
                <a:buNone/>
              </a:pPr>
              <a:endParaRPr b="0" lang="fr-FR" sz="1800" spc="-1" strike="noStrike">
                <a:solidFill>
                  <a:srgbClr val="ffffff"/>
                </a:solidFill>
                <a:latin typeface="Arial"/>
              </a:endParaRPr>
            </a:p>
            <a:p>
              <a:pPr>
                <a:lnSpc>
                  <a:spcPct val="115000"/>
                </a:lnSpc>
                <a:spcBef>
                  <a:spcPts val="261"/>
                </a:spcBef>
                <a:buNone/>
              </a:pPr>
              <a:r>
                <a:rPr b="0" lang="en-US" sz="1300" spc="-1" strike="noStrike">
                  <a:solidFill>
                    <a:srgbClr val="ffffff"/>
                  </a:solidFill>
                  <a:latin typeface="Candara"/>
                  <a:ea typeface="DejaVu Sans"/>
                </a:rPr>
                <a:t>The next time a student visits the quiz page, based on the previous attempts, the portal may or may not allow any quiz attempts. In case the student has reached max limits, the quiz will be locked. The previous score based on the quiz grading basis will be displayed</a:t>
              </a:r>
              <a:endParaRPr b="0" lang="fr-FR" sz="1300" spc="-1" strike="noStrike">
                <a:solidFill>
                  <a:srgbClr val="ffffff"/>
                </a:solidFill>
                <a:latin typeface="Arial"/>
              </a:endParaRPr>
            </a:p>
            <a:p>
              <a:pPr>
                <a:lnSpc>
                  <a:spcPct val="115000"/>
                </a:lnSpc>
                <a:spcBef>
                  <a:spcPts val="261"/>
                </a:spcBef>
                <a:buNone/>
              </a:pPr>
              <a:endParaRPr b="0" lang="fr-FR" sz="1300" spc="-1" strike="noStrike">
                <a:solidFill>
                  <a:srgbClr val="ffffff"/>
                </a:solidFill>
                <a:latin typeface="Arial"/>
              </a:endParaRPr>
            </a:p>
          </p:txBody>
        </p:sp>
        <p:sp>
          <p:nvSpPr>
            <p:cNvPr id="338" name="CustomShape 4"/>
            <p:cNvSpPr/>
            <p:nvPr/>
          </p:nvSpPr>
          <p:spPr>
            <a:xfrm>
              <a:off x="692640" y="1663560"/>
              <a:ext cx="213732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729fcf"/>
                  </a:solidFill>
                  <a:latin typeface="Candara"/>
                  <a:ea typeface="DejaVu Sans"/>
                </a:rPr>
                <a:t>Navigating Quizzes</a:t>
              </a:r>
              <a:endParaRPr b="0" lang="fr-FR" sz="1600" spc="-1" strike="noStrike">
                <a:solidFill>
                  <a:srgbClr val="ffffff"/>
                </a:solidFill>
                <a:latin typeface="Arial"/>
              </a:endParaRPr>
            </a:p>
          </p:txBody>
        </p:sp>
      </p:grpSp>
      <p:sp>
        <p:nvSpPr>
          <p:cNvPr id="339" name="CustomShape 5"/>
          <p:cNvSpPr/>
          <p:nvPr/>
        </p:nvSpPr>
        <p:spPr>
          <a:xfrm>
            <a:off x="500400" y="1744560"/>
            <a:ext cx="97200" cy="638640"/>
          </a:xfrm>
          <a:prstGeom prst="roundRect">
            <a:avLst>
              <a:gd name="adj" fmla="val 16667"/>
            </a:avLst>
          </a:prstGeom>
          <a:solidFill>
            <a:srgbClr val="729fcf"/>
          </a:solidFill>
          <a:ln>
            <a:noFill/>
          </a:ln>
          <a:effectLst>
            <a:outerShdw algn="tl" blurRad="50760" dir="2700000" dist="37674" rotWithShape="0">
              <a:srgbClr val="000000">
                <a:alpha val="40000"/>
              </a:srgbClr>
            </a:outerShdw>
          </a:effectLst>
          <a:scene3d>
            <a:camera prst="orthographicFront"/>
            <a:lightRig dir="t" rig="threePt"/>
          </a:scene3d>
          <a:sp3d>
            <a:bevelT prst="relaxedInset"/>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grpSp>
        <p:nvGrpSpPr>
          <p:cNvPr id="340" name="Group 6"/>
          <p:cNvGrpSpPr/>
          <p:nvPr/>
        </p:nvGrpSpPr>
        <p:grpSpPr>
          <a:xfrm>
            <a:off x="11265480" y="6528960"/>
            <a:ext cx="913320" cy="309960"/>
            <a:chOff x="11265480" y="6528960"/>
            <a:chExt cx="913320" cy="309960"/>
          </a:xfrm>
        </p:grpSpPr>
        <p:sp>
          <p:nvSpPr>
            <p:cNvPr id="341" name="CustomShape 7"/>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342" name="" descr=""/>
            <p:cNvPicPr/>
            <p:nvPr/>
          </p:nvPicPr>
          <p:blipFill>
            <a:blip r:embed="rId2"/>
            <a:stretch/>
          </p:blipFill>
          <p:spPr>
            <a:xfrm>
              <a:off x="11310840" y="6556320"/>
              <a:ext cx="818280" cy="212760"/>
            </a:xfrm>
            <a:prstGeom prst="rect">
              <a:avLst/>
            </a:prstGeom>
            <a:ln w="0">
              <a:noFill/>
            </a:ln>
          </p:spPr>
        </p:pic>
      </p:grpSp>
      <p:pic>
        <p:nvPicPr>
          <p:cNvPr id="343" name="" descr=""/>
          <p:cNvPicPr/>
          <p:nvPr/>
        </p:nvPicPr>
        <p:blipFill>
          <a:blip r:embed="rId3"/>
          <a:stretch/>
        </p:blipFill>
        <p:spPr>
          <a:xfrm>
            <a:off x="4516560" y="1753920"/>
            <a:ext cx="7076880" cy="4159800"/>
          </a:xfrm>
          <a:prstGeom prst="rect">
            <a:avLst/>
          </a:prstGeom>
          <a:ln w="0">
            <a:noFill/>
          </a:ln>
        </p:spPr>
      </p:pic>
      <p:sp>
        <p:nvSpPr>
          <p:cNvPr id="344" name="CustomShape 8"/>
          <p:cNvSpPr/>
          <p:nvPr/>
        </p:nvSpPr>
        <p:spPr>
          <a:xfrm>
            <a:off x="6896880" y="6034680"/>
            <a:ext cx="2063520" cy="27396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i="1" lang="en-GB" sz="1300" spc="-1" strike="noStrike">
                <a:solidFill>
                  <a:srgbClr val="000000"/>
                </a:solidFill>
                <a:latin typeface="Arial"/>
                <a:ea typeface="DejaVu Sans"/>
              </a:rPr>
              <a:t>Max attempt limit reached</a:t>
            </a:r>
            <a:endParaRPr b="0" lang="fr-FR" sz="1300" spc="-1" strike="noStrike">
              <a:solidFill>
                <a:srgbClr val="ffffff"/>
              </a:solidFill>
              <a:latin typeface="Arial"/>
            </a:endParaRPr>
          </a:p>
        </p:txBody>
      </p:sp>
    </p:spTree>
  </p:cSld>
  <mc:AlternateContent>
    <mc:Choice Requires="p14">
      <p:transition spd="slow" p14:dur="2000"/>
    </mc:Choice>
    <mc:Fallback>
      <p:transition spd="slow"/>
    </mc:Fallback>
  </mc:AlternateContent>
  <p:timing>
    <p:tnLst>
      <p:par>
        <p:cTn id="325" dur="indefinite" restart="never" nodeType="tmRoot">
          <p:childTnLst>
            <p:seq>
              <p:cTn id="326" dur="indefinite" nodeType="mainSeq">
                <p:childTnLst>
                  <p:par>
                    <p:cTn id="327" fill="hold">
                      <p:stCondLst>
                        <p:cond delay="0"/>
                      </p:stCondLst>
                      <p:childTnLst>
                        <p:par>
                          <p:cTn id="328" fill="hold">
                            <p:stCondLst>
                              <p:cond delay="0"/>
                            </p:stCondLst>
                            <p:childTnLst>
                              <p:par>
                                <p:cTn id="329" nodeType="afterEffect" fill="hold" presetClass="entr" presetID="22" presetSubtype="8">
                                  <p:stCondLst>
                                    <p:cond delay="0"/>
                                  </p:stCondLst>
                                  <p:childTnLst>
                                    <p:set>
                                      <p:cBhvr>
                                        <p:cTn id="330" dur="1" fill="hold">
                                          <p:stCondLst>
                                            <p:cond delay="0"/>
                                          </p:stCondLst>
                                        </p:cTn>
                                        <p:tgtEl>
                                          <p:spTgt spid="335"/>
                                        </p:tgtEl>
                                        <p:attrNameLst>
                                          <p:attrName>style.visibility</p:attrName>
                                        </p:attrNameLst>
                                      </p:cBhvr>
                                      <p:to>
                                        <p:strVal val="visible"/>
                                      </p:to>
                                    </p:set>
                                    <p:animEffect filter="wipe(left)" transition="in">
                                      <p:cBhvr additive="repl">
                                        <p:cTn id="331" dur="500"/>
                                        <p:tgtEl>
                                          <p:spTgt spid="335"/>
                                        </p:tgtEl>
                                      </p:cBhvr>
                                    </p:animEffect>
                                  </p:childTnLst>
                                </p:cTn>
                              </p:par>
                            </p:childTnLst>
                          </p:cTn>
                        </p:par>
                        <p:par>
                          <p:cTn id="332" fill="hold">
                            <p:stCondLst>
                              <p:cond delay="500"/>
                            </p:stCondLst>
                            <p:childTnLst>
                              <p:par>
                                <p:cTn id="333" nodeType="afterEffect" fill="hold" presetClass="entr" presetID="37">
                                  <p:stCondLst>
                                    <p:cond delay="0"/>
                                  </p:stCondLst>
                                  <p:childTnLst>
                                    <p:set>
                                      <p:cBhvr>
                                        <p:cTn id="334" dur="1" fill="hold">
                                          <p:stCondLst>
                                            <p:cond delay="0"/>
                                          </p:stCondLst>
                                        </p:cTn>
                                        <p:tgtEl>
                                          <p:spTgt spid="339"/>
                                        </p:tgtEl>
                                        <p:attrNameLst>
                                          <p:attrName>style.visibility</p:attrName>
                                        </p:attrNameLst>
                                      </p:cBhvr>
                                      <p:to>
                                        <p:strVal val="visible"/>
                                      </p:to>
                                    </p:set>
                                    <p:animEffect filter="fade" transition="in">
                                      <p:cBhvr additive="repl">
                                        <p:cTn id="335" dur="1000"/>
                                        <p:tgtEl>
                                          <p:spTgt spid="339"/>
                                        </p:tgtEl>
                                      </p:cBhvr>
                                    </p:animEffect>
                                    <p:anim calcmode="lin" valueType="num">
                                      <p:cBhvr additive="repl">
                                        <p:cTn id="336" dur="1000" fill="hold"/>
                                        <p:tgtEl>
                                          <p:spTgt spid="339"/>
                                        </p:tgtEl>
                                        <p:attrNameLst>
                                          <p:attrName>ppt_x</p:attrName>
                                        </p:attrNameLst>
                                      </p:cBhvr>
                                      <p:tavLst>
                                        <p:tav tm="0">
                                          <p:val>
                                            <p:strVal val="#ppt_x"/>
                                          </p:val>
                                        </p:tav>
                                        <p:tav tm="100000">
                                          <p:val>
                                            <p:strVal val="#ppt_x"/>
                                          </p:val>
                                        </p:tav>
                                      </p:tavLst>
                                    </p:anim>
                                    <p:anim calcmode="lin" valueType="num">
                                      <p:cBhvr additive="repl">
                                        <p:cTn id="337" dur="900" fill="hold"/>
                                        <p:tgtEl>
                                          <p:spTgt spid="339"/>
                                        </p:tgtEl>
                                        <p:attrNameLst>
                                          <p:attrName>ppt_y</p:attrName>
                                        </p:attrNameLst>
                                      </p:cBhvr>
                                      <p:tavLst>
                                        <p:tav tm="0">
                                          <p:val>
                                            <p:strVal val="#ppt_y+1"/>
                                          </p:val>
                                        </p:tav>
                                        <p:tav tm="100000">
                                          <p:val>
                                            <p:strVal val="#ppt_y-.03"/>
                                          </p:val>
                                        </p:tav>
                                      </p:tavLst>
                                    </p:anim>
                                    <p:anim calcmode="lin" valueType="num">
                                      <p:cBhvr additive="repl">
                                        <p:cTn id="338" dur="100" fill="hold">
                                          <p:stCondLst>
                                            <p:cond delay="900"/>
                                          </p:stCondLst>
                                        </p:cTn>
                                        <p:tgtEl>
                                          <p:spTgt spid="339"/>
                                        </p:tgtEl>
                                        <p:attrNameLst>
                                          <p:attrName>ppt_y</p:attrName>
                                        </p:attrNameLst>
                                      </p:cBhvr>
                                      <p:tavLst>
                                        <p:tav tm="0">
                                          <p:val>
                                            <p:strVal val="#ppt_y-.03"/>
                                          </p:val>
                                        </p:tav>
                                        <p:tav tm="100000">
                                          <p:val>
                                            <p:strVal val="#ppt_y"/>
                                          </p:val>
                                        </p:tav>
                                      </p:tavLst>
                                    </p:anim>
                                  </p:childTnLst>
                                </p:cTn>
                              </p:par>
                            </p:childTnLst>
                          </p:cTn>
                        </p:par>
                        <p:par>
                          <p:cTn id="339" fill="hold">
                            <p:stCondLst>
                              <p:cond delay="1500"/>
                            </p:stCondLst>
                            <p:childTnLst>
                              <p:par>
                                <p:cTn id="340" nodeType="afterEffect" fill="hold" presetClass="entr" presetID="22" presetSubtype="8">
                                  <p:stCondLst>
                                    <p:cond delay="0"/>
                                  </p:stCondLst>
                                  <p:childTnLst>
                                    <p:set>
                                      <p:cBhvr>
                                        <p:cTn id="341" dur="1" fill="hold">
                                          <p:stCondLst>
                                            <p:cond delay="0"/>
                                          </p:stCondLst>
                                        </p:cTn>
                                        <p:tgtEl>
                                          <p:spTgt spid="336"/>
                                        </p:tgtEl>
                                        <p:attrNameLst>
                                          <p:attrName>style.visibility</p:attrName>
                                        </p:attrNameLst>
                                      </p:cBhvr>
                                      <p:to>
                                        <p:strVal val="visible"/>
                                      </p:to>
                                    </p:set>
                                    <p:animEffect filter="wipe(left)" transition="in">
                                      <p:cBhvr additive="repl">
                                        <p:cTn id="342" dur="500"/>
                                        <p:tgtEl>
                                          <p:spTgt spid="336"/>
                                        </p:tgtEl>
                                      </p:cBhvr>
                                    </p:animEffect>
                                  </p:childTnLst>
                                </p:cTn>
                              </p:par>
                            </p:childTnLst>
                          </p:cTn>
                        </p:par>
                        <p:par>
                          <p:cTn id="343" fill="hold">
                            <p:stCondLst>
                              <p:cond delay="2000"/>
                            </p:stCondLst>
                            <p:childTnLst>
                              <p:par>
                                <p:cTn id="344" nodeType="afterEffect" fill="hold" presetClass="entr" presetID="2" presetSubtype="4">
                                  <p:stCondLst>
                                    <p:cond delay="0"/>
                                  </p:stCondLst>
                                  <p:childTnLst>
                                    <p:set>
                                      <p:cBhvr>
                                        <p:cTn id="345" dur="2" fill="hold">
                                          <p:stCondLst>
                                            <p:cond delay="0"/>
                                          </p:stCondLst>
                                        </p:cTn>
                                        <p:tgtEl>
                                          <p:spTgt spid="343"/>
                                        </p:tgtEl>
                                        <p:attrNameLst>
                                          <p:attrName>style.visibility</p:attrName>
                                        </p:attrNameLst>
                                      </p:cBhvr>
                                      <p:to>
                                        <p:strVal val="visible"/>
                                      </p:to>
                                    </p:set>
                                    <p:anim calcmode="lin" valueType="num">
                                      <p:cBhvr additive="repl">
                                        <p:cTn id="346" dur="1000" fill="hold"/>
                                        <p:tgtEl>
                                          <p:spTgt spid="343"/>
                                        </p:tgtEl>
                                        <p:attrNameLst>
                                          <p:attrName>ppt_x</p:attrName>
                                        </p:attrNameLst>
                                      </p:cBhvr>
                                      <p:tavLst>
                                        <p:tav tm="0">
                                          <p:val>
                                            <p:strVal val="#ppt_x"/>
                                          </p:val>
                                        </p:tav>
                                        <p:tav tm="100000">
                                          <p:val>
                                            <p:strVal val="#ppt_x"/>
                                          </p:val>
                                        </p:tav>
                                      </p:tavLst>
                                    </p:anim>
                                    <p:anim calcmode="lin" valueType="num">
                                      <p:cBhvr additive="repl">
                                        <p:cTn id="347" dur="1000" fill="hold"/>
                                        <p:tgtEl>
                                          <p:spTgt spid="3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45" name="CustomShape 1"/>
          <p:cNvSpPr/>
          <p:nvPr/>
        </p:nvSpPr>
        <p:spPr>
          <a:xfrm>
            <a:off x="370080" y="304560"/>
            <a:ext cx="5942160" cy="10342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4400" spc="-1" strike="noStrike">
                <a:solidFill>
                  <a:srgbClr val="ffffff"/>
                </a:solidFill>
                <a:latin typeface="Candara"/>
                <a:ea typeface="DejaVu Sans"/>
              </a:rPr>
              <a:t>Navigating the Portal</a:t>
            </a:r>
            <a:endParaRPr b="0" lang="fr-FR" sz="4400" spc="-1" strike="noStrike">
              <a:solidFill>
                <a:srgbClr val="ffffff"/>
              </a:solidFill>
              <a:latin typeface="Arial"/>
            </a:endParaRPr>
          </a:p>
          <a:p>
            <a:pPr>
              <a:lnSpc>
                <a:spcPct val="100000"/>
              </a:lnSpc>
              <a:buNone/>
            </a:pPr>
            <a:r>
              <a:rPr b="0" lang="en-US" sz="1800" spc="-1" strike="noStrike">
                <a:solidFill>
                  <a:srgbClr val="ffffff"/>
                </a:solidFill>
                <a:latin typeface="Candara"/>
                <a:ea typeface="DejaVu Sans"/>
              </a:rPr>
              <a:t>Quizzes (3 of 3)</a:t>
            </a:r>
            <a:endParaRPr b="0" lang="fr-FR" sz="1800" spc="-1" strike="noStrike">
              <a:solidFill>
                <a:srgbClr val="ffffff"/>
              </a:solidFill>
              <a:latin typeface="Arial"/>
            </a:endParaRPr>
          </a:p>
        </p:txBody>
      </p:sp>
      <p:grpSp>
        <p:nvGrpSpPr>
          <p:cNvPr id="346" name="Group 2"/>
          <p:cNvGrpSpPr/>
          <p:nvPr/>
        </p:nvGrpSpPr>
        <p:grpSpPr>
          <a:xfrm>
            <a:off x="692640" y="1663560"/>
            <a:ext cx="3421440" cy="1577880"/>
            <a:chOff x="692640" y="1663560"/>
            <a:chExt cx="3421440" cy="1577880"/>
          </a:xfrm>
        </p:grpSpPr>
        <p:sp>
          <p:nvSpPr>
            <p:cNvPr id="347" name="CustomShape 3"/>
            <p:cNvSpPr/>
            <p:nvPr/>
          </p:nvSpPr>
          <p:spPr>
            <a:xfrm>
              <a:off x="692640" y="1901160"/>
              <a:ext cx="3421440" cy="1340280"/>
            </a:xfrm>
            <a:prstGeom prst="rect">
              <a:avLst/>
            </a:prstGeom>
            <a:noFill/>
            <a:ln w="0">
              <a:noFill/>
            </a:ln>
          </p:spPr>
          <p:style>
            <a:lnRef idx="0"/>
            <a:fillRef idx="0"/>
            <a:effectRef idx="0"/>
            <a:fontRef idx="minor"/>
          </p:style>
          <p:txBody>
            <a:bodyPr lIns="90000" rIns="90000" tIns="45000" bIns="45000" anchor="t">
              <a:spAutoFit/>
            </a:bodyPr>
            <a:p>
              <a:pPr>
                <a:lnSpc>
                  <a:spcPct val="115000"/>
                </a:lnSpc>
                <a:spcBef>
                  <a:spcPts val="261"/>
                </a:spcBef>
                <a:buNone/>
              </a:pPr>
              <a:endParaRPr b="0" lang="fr-FR" sz="1800" spc="-1" strike="noStrike">
                <a:solidFill>
                  <a:srgbClr val="ffffff"/>
                </a:solidFill>
                <a:latin typeface="Arial"/>
              </a:endParaRPr>
            </a:p>
            <a:p>
              <a:pPr>
                <a:lnSpc>
                  <a:spcPct val="115000"/>
                </a:lnSpc>
                <a:spcBef>
                  <a:spcPts val="261"/>
                </a:spcBef>
                <a:buNone/>
              </a:pPr>
              <a:r>
                <a:rPr b="0" lang="en-US" sz="1300" spc="-1" strike="noStrike">
                  <a:solidFill>
                    <a:srgbClr val="ffffff"/>
                  </a:solidFill>
                  <a:latin typeface="Candara"/>
                  <a:ea typeface="DejaVu Sans"/>
                </a:rPr>
                <a:t>In case the student has cleared the quiz already, the quiz will be closed and the score will be displayed</a:t>
              </a:r>
              <a:endParaRPr b="0" lang="fr-FR" sz="1300" spc="-1" strike="noStrike">
                <a:solidFill>
                  <a:srgbClr val="ffffff"/>
                </a:solidFill>
                <a:latin typeface="Arial"/>
              </a:endParaRPr>
            </a:p>
            <a:p>
              <a:pPr>
                <a:lnSpc>
                  <a:spcPct val="115000"/>
                </a:lnSpc>
                <a:spcBef>
                  <a:spcPts val="261"/>
                </a:spcBef>
                <a:buNone/>
              </a:pPr>
              <a:endParaRPr b="0" lang="fr-FR" sz="1300" spc="-1" strike="noStrike">
                <a:solidFill>
                  <a:srgbClr val="ffffff"/>
                </a:solidFill>
                <a:latin typeface="Arial"/>
              </a:endParaRPr>
            </a:p>
          </p:txBody>
        </p:sp>
        <p:sp>
          <p:nvSpPr>
            <p:cNvPr id="348" name="CustomShape 4"/>
            <p:cNvSpPr/>
            <p:nvPr/>
          </p:nvSpPr>
          <p:spPr>
            <a:xfrm>
              <a:off x="692640" y="1663560"/>
              <a:ext cx="213732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729fcf"/>
                  </a:solidFill>
                  <a:latin typeface="Candara"/>
                  <a:ea typeface="DejaVu Sans"/>
                </a:rPr>
                <a:t>Navigating Quizzes</a:t>
              </a:r>
              <a:endParaRPr b="0" lang="fr-FR" sz="1600" spc="-1" strike="noStrike">
                <a:solidFill>
                  <a:srgbClr val="ffffff"/>
                </a:solidFill>
                <a:latin typeface="Arial"/>
              </a:endParaRPr>
            </a:p>
          </p:txBody>
        </p:sp>
      </p:grpSp>
      <p:sp>
        <p:nvSpPr>
          <p:cNvPr id="349" name="CustomShape 5"/>
          <p:cNvSpPr/>
          <p:nvPr/>
        </p:nvSpPr>
        <p:spPr>
          <a:xfrm>
            <a:off x="500400" y="1744560"/>
            <a:ext cx="97200" cy="638640"/>
          </a:xfrm>
          <a:prstGeom prst="roundRect">
            <a:avLst>
              <a:gd name="adj" fmla="val 16667"/>
            </a:avLst>
          </a:prstGeom>
          <a:solidFill>
            <a:srgbClr val="729fcf"/>
          </a:solidFill>
          <a:ln>
            <a:noFill/>
          </a:ln>
          <a:effectLst>
            <a:outerShdw algn="tl" blurRad="50760" dir="2700000" dist="37674" rotWithShape="0">
              <a:srgbClr val="000000">
                <a:alpha val="40000"/>
              </a:srgbClr>
            </a:outerShdw>
          </a:effectLst>
          <a:scene3d>
            <a:camera prst="orthographicFront"/>
            <a:lightRig dir="t" rig="threePt"/>
          </a:scene3d>
          <a:sp3d>
            <a:bevelT prst="relaxedInset"/>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grpSp>
        <p:nvGrpSpPr>
          <p:cNvPr id="350" name="Group 6"/>
          <p:cNvGrpSpPr/>
          <p:nvPr/>
        </p:nvGrpSpPr>
        <p:grpSpPr>
          <a:xfrm>
            <a:off x="11265480" y="6528960"/>
            <a:ext cx="913320" cy="309960"/>
            <a:chOff x="11265480" y="6528960"/>
            <a:chExt cx="913320" cy="309960"/>
          </a:xfrm>
        </p:grpSpPr>
        <p:sp>
          <p:nvSpPr>
            <p:cNvPr id="351" name="CustomShape 7"/>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352" name="" descr=""/>
            <p:cNvPicPr/>
            <p:nvPr/>
          </p:nvPicPr>
          <p:blipFill>
            <a:blip r:embed="rId2"/>
            <a:stretch/>
          </p:blipFill>
          <p:spPr>
            <a:xfrm>
              <a:off x="11310840" y="6556320"/>
              <a:ext cx="818280" cy="212760"/>
            </a:xfrm>
            <a:prstGeom prst="rect">
              <a:avLst/>
            </a:prstGeom>
            <a:ln w="0">
              <a:noFill/>
            </a:ln>
          </p:spPr>
        </p:pic>
      </p:grpSp>
      <p:pic>
        <p:nvPicPr>
          <p:cNvPr id="353" name="" descr=""/>
          <p:cNvPicPr/>
          <p:nvPr/>
        </p:nvPicPr>
        <p:blipFill>
          <a:blip r:embed="rId3"/>
          <a:stretch/>
        </p:blipFill>
        <p:spPr>
          <a:xfrm>
            <a:off x="4515840" y="1705320"/>
            <a:ext cx="7076880" cy="4159800"/>
          </a:xfrm>
          <a:prstGeom prst="rect">
            <a:avLst/>
          </a:prstGeom>
          <a:ln w="0">
            <a:noFill/>
          </a:ln>
        </p:spPr>
      </p:pic>
      <p:sp>
        <p:nvSpPr>
          <p:cNvPr id="354" name="CustomShape 8"/>
          <p:cNvSpPr/>
          <p:nvPr/>
        </p:nvSpPr>
        <p:spPr>
          <a:xfrm>
            <a:off x="6896880" y="6035040"/>
            <a:ext cx="1688760" cy="27396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i="1" lang="en-GB" sz="1300" spc="-1" strike="noStrike">
                <a:solidFill>
                  <a:srgbClr val="000000"/>
                </a:solidFill>
                <a:latin typeface="Arial"/>
                <a:ea typeface="DejaVu Sans"/>
              </a:rPr>
              <a:t>Quiz already cleared</a:t>
            </a:r>
            <a:endParaRPr b="0" lang="fr-FR" sz="1300" spc="-1" strike="noStrike">
              <a:solidFill>
                <a:srgbClr val="ffffff"/>
              </a:solidFill>
              <a:latin typeface="Arial"/>
            </a:endParaRPr>
          </a:p>
        </p:txBody>
      </p:sp>
    </p:spTree>
  </p:cSld>
  <mc:AlternateContent>
    <mc:Choice Requires="p14">
      <p:transition spd="slow" p14:dur="2000"/>
    </mc:Choice>
    <mc:Fallback>
      <p:transition spd="slow"/>
    </mc:Fallback>
  </mc:AlternateContent>
  <p:timing>
    <p:tnLst>
      <p:par>
        <p:cTn id="348" dur="indefinite" restart="never" nodeType="tmRoot">
          <p:childTnLst>
            <p:seq>
              <p:cTn id="349" dur="indefinite" nodeType="mainSeq">
                <p:childTnLst>
                  <p:par>
                    <p:cTn id="350" fill="hold">
                      <p:stCondLst>
                        <p:cond delay="0"/>
                      </p:stCondLst>
                      <p:childTnLst>
                        <p:par>
                          <p:cTn id="351" fill="hold">
                            <p:stCondLst>
                              <p:cond delay="0"/>
                            </p:stCondLst>
                            <p:childTnLst>
                              <p:par>
                                <p:cTn id="352" nodeType="afterEffect" fill="hold" presetClass="entr" presetID="22" presetSubtype="8">
                                  <p:stCondLst>
                                    <p:cond delay="0"/>
                                  </p:stCondLst>
                                  <p:childTnLst>
                                    <p:set>
                                      <p:cBhvr>
                                        <p:cTn id="353" dur="1" fill="hold">
                                          <p:stCondLst>
                                            <p:cond delay="0"/>
                                          </p:stCondLst>
                                        </p:cTn>
                                        <p:tgtEl>
                                          <p:spTgt spid="345"/>
                                        </p:tgtEl>
                                        <p:attrNameLst>
                                          <p:attrName>style.visibility</p:attrName>
                                        </p:attrNameLst>
                                      </p:cBhvr>
                                      <p:to>
                                        <p:strVal val="visible"/>
                                      </p:to>
                                    </p:set>
                                    <p:animEffect filter="wipe(left)" transition="in">
                                      <p:cBhvr additive="repl">
                                        <p:cTn id="354" dur="500"/>
                                        <p:tgtEl>
                                          <p:spTgt spid="345"/>
                                        </p:tgtEl>
                                      </p:cBhvr>
                                    </p:animEffect>
                                  </p:childTnLst>
                                </p:cTn>
                              </p:par>
                            </p:childTnLst>
                          </p:cTn>
                        </p:par>
                        <p:par>
                          <p:cTn id="355" fill="hold">
                            <p:stCondLst>
                              <p:cond delay="500"/>
                            </p:stCondLst>
                            <p:childTnLst>
                              <p:par>
                                <p:cTn id="356" nodeType="afterEffect" fill="hold" presetClass="entr" presetID="37">
                                  <p:stCondLst>
                                    <p:cond delay="0"/>
                                  </p:stCondLst>
                                  <p:childTnLst>
                                    <p:set>
                                      <p:cBhvr>
                                        <p:cTn id="357" dur="1" fill="hold">
                                          <p:stCondLst>
                                            <p:cond delay="0"/>
                                          </p:stCondLst>
                                        </p:cTn>
                                        <p:tgtEl>
                                          <p:spTgt spid="349"/>
                                        </p:tgtEl>
                                        <p:attrNameLst>
                                          <p:attrName>style.visibility</p:attrName>
                                        </p:attrNameLst>
                                      </p:cBhvr>
                                      <p:to>
                                        <p:strVal val="visible"/>
                                      </p:to>
                                    </p:set>
                                    <p:animEffect filter="fade" transition="in">
                                      <p:cBhvr additive="repl">
                                        <p:cTn id="358" dur="1000"/>
                                        <p:tgtEl>
                                          <p:spTgt spid="349"/>
                                        </p:tgtEl>
                                      </p:cBhvr>
                                    </p:animEffect>
                                    <p:anim calcmode="lin" valueType="num">
                                      <p:cBhvr additive="repl">
                                        <p:cTn id="359" dur="1000" fill="hold"/>
                                        <p:tgtEl>
                                          <p:spTgt spid="349"/>
                                        </p:tgtEl>
                                        <p:attrNameLst>
                                          <p:attrName>ppt_x</p:attrName>
                                        </p:attrNameLst>
                                      </p:cBhvr>
                                      <p:tavLst>
                                        <p:tav tm="0">
                                          <p:val>
                                            <p:strVal val="#ppt_x"/>
                                          </p:val>
                                        </p:tav>
                                        <p:tav tm="100000">
                                          <p:val>
                                            <p:strVal val="#ppt_x"/>
                                          </p:val>
                                        </p:tav>
                                      </p:tavLst>
                                    </p:anim>
                                    <p:anim calcmode="lin" valueType="num">
                                      <p:cBhvr additive="repl">
                                        <p:cTn id="360" dur="900" fill="hold"/>
                                        <p:tgtEl>
                                          <p:spTgt spid="349"/>
                                        </p:tgtEl>
                                        <p:attrNameLst>
                                          <p:attrName>ppt_y</p:attrName>
                                        </p:attrNameLst>
                                      </p:cBhvr>
                                      <p:tavLst>
                                        <p:tav tm="0">
                                          <p:val>
                                            <p:strVal val="#ppt_y+1"/>
                                          </p:val>
                                        </p:tav>
                                        <p:tav tm="100000">
                                          <p:val>
                                            <p:strVal val="#ppt_y-.03"/>
                                          </p:val>
                                        </p:tav>
                                      </p:tavLst>
                                    </p:anim>
                                    <p:anim calcmode="lin" valueType="num">
                                      <p:cBhvr additive="repl">
                                        <p:cTn id="361" dur="100" fill="hold">
                                          <p:stCondLst>
                                            <p:cond delay="900"/>
                                          </p:stCondLst>
                                        </p:cTn>
                                        <p:tgtEl>
                                          <p:spTgt spid="349"/>
                                        </p:tgtEl>
                                        <p:attrNameLst>
                                          <p:attrName>ppt_y</p:attrName>
                                        </p:attrNameLst>
                                      </p:cBhvr>
                                      <p:tavLst>
                                        <p:tav tm="0">
                                          <p:val>
                                            <p:strVal val="#ppt_y-.03"/>
                                          </p:val>
                                        </p:tav>
                                        <p:tav tm="100000">
                                          <p:val>
                                            <p:strVal val="#ppt_y"/>
                                          </p:val>
                                        </p:tav>
                                      </p:tavLst>
                                    </p:anim>
                                  </p:childTnLst>
                                </p:cTn>
                              </p:par>
                            </p:childTnLst>
                          </p:cTn>
                        </p:par>
                        <p:par>
                          <p:cTn id="362" fill="hold">
                            <p:stCondLst>
                              <p:cond delay="1500"/>
                            </p:stCondLst>
                            <p:childTnLst>
                              <p:par>
                                <p:cTn id="363" nodeType="afterEffect" fill="hold" presetClass="entr" presetID="22" presetSubtype="8">
                                  <p:stCondLst>
                                    <p:cond delay="0"/>
                                  </p:stCondLst>
                                  <p:childTnLst>
                                    <p:set>
                                      <p:cBhvr>
                                        <p:cTn id="364" dur="1" fill="hold">
                                          <p:stCondLst>
                                            <p:cond delay="0"/>
                                          </p:stCondLst>
                                        </p:cTn>
                                        <p:tgtEl>
                                          <p:spTgt spid="346"/>
                                        </p:tgtEl>
                                        <p:attrNameLst>
                                          <p:attrName>style.visibility</p:attrName>
                                        </p:attrNameLst>
                                      </p:cBhvr>
                                      <p:to>
                                        <p:strVal val="visible"/>
                                      </p:to>
                                    </p:set>
                                    <p:animEffect filter="wipe(left)" transition="in">
                                      <p:cBhvr additive="repl">
                                        <p:cTn id="365" dur="500"/>
                                        <p:tgtEl>
                                          <p:spTgt spid="346"/>
                                        </p:tgtEl>
                                      </p:cBhvr>
                                    </p:animEffect>
                                  </p:childTnLst>
                                </p:cTn>
                              </p:par>
                            </p:childTnLst>
                          </p:cTn>
                        </p:par>
                        <p:par>
                          <p:cTn id="366" fill="hold">
                            <p:stCondLst>
                              <p:cond delay="2000"/>
                            </p:stCondLst>
                            <p:childTnLst>
                              <p:par>
                                <p:cTn id="367" nodeType="afterEffect" fill="hold" presetClass="entr" presetID="2" presetSubtype="4">
                                  <p:stCondLst>
                                    <p:cond delay="0"/>
                                  </p:stCondLst>
                                  <p:childTnLst>
                                    <p:set>
                                      <p:cBhvr>
                                        <p:cTn id="368" dur="2" fill="hold">
                                          <p:stCondLst>
                                            <p:cond delay="0"/>
                                          </p:stCondLst>
                                        </p:cTn>
                                        <p:tgtEl>
                                          <p:spTgt spid="353"/>
                                        </p:tgtEl>
                                        <p:attrNameLst>
                                          <p:attrName>style.visibility</p:attrName>
                                        </p:attrNameLst>
                                      </p:cBhvr>
                                      <p:to>
                                        <p:strVal val="visible"/>
                                      </p:to>
                                    </p:set>
                                    <p:anim calcmode="lin" valueType="num">
                                      <p:cBhvr additive="repl">
                                        <p:cTn id="369" dur="1000" fill="hold"/>
                                        <p:tgtEl>
                                          <p:spTgt spid="353"/>
                                        </p:tgtEl>
                                        <p:attrNameLst>
                                          <p:attrName>ppt_x</p:attrName>
                                        </p:attrNameLst>
                                      </p:cBhvr>
                                      <p:tavLst>
                                        <p:tav tm="0">
                                          <p:val>
                                            <p:strVal val="#ppt_x"/>
                                          </p:val>
                                        </p:tav>
                                        <p:tav tm="100000">
                                          <p:val>
                                            <p:strVal val="#ppt_x"/>
                                          </p:val>
                                        </p:tav>
                                      </p:tavLst>
                                    </p:anim>
                                    <p:anim calcmode="lin" valueType="num">
                                      <p:cBhvr additive="repl">
                                        <p:cTn id="370" dur="1000" fill="hold"/>
                                        <p:tgtEl>
                                          <p:spTgt spid="3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55" name="CustomShape 1"/>
          <p:cNvSpPr/>
          <p:nvPr/>
        </p:nvSpPr>
        <p:spPr>
          <a:xfrm>
            <a:off x="370080" y="304560"/>
            <a:ext cx="5942160" cy="10342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4400" spc="-1" strike="noStrike">
                <a:solidFill>
                  <a:srgbClr val="ffffff"/>
                </a:solidFill>
                <a:latin typeface="Candara"/>
                <a:ea typeface="DejaVu Sans"/>
              </a:rPr>
              <a:t>Enrolling for ERPNext</a:t>
            </a:r>
            <a:endParaRPr b="0" lang="fr-FR" sz="4400" spc="-1" strike="noStrike">
              <a:solidFill>
                <a:srgbClr val="ffffff"/>
              </a:solidFill>
              <a:latin typeface="Arial"/>
            </a:endParaRPr>
          </a:p>
          <a:p>
            <a:pPr>
              <a:lnSpc>
                <a:spcPct val="100000"/>
              </a:lnSpc>
              <a:buNone/>
            </a:pPr>
            <a:r>
              <a:rPr b="0" lang="en-US" sz="1800" spc="-1" strike="noStrike">
                <a:solidFill>
                  <a:srgbClr val="ffffff"/>
                </a:solidFill>
                <a:latin typeface="Candara"/>
                <a:ea typeface="DejaVu Sans"/>
              </a:rPr>
              <a:t>The right steps for your institutions</a:t>
            </a:r>
            <a:endParaRPr b="0" lang="fr-FR" sz="1800" spc="-1" strike="noStrike">
              <a:solidFill>
                <a:srgbClr val="ffffff"/>
              </a:solidFill>
              <a:latin typeface="Arial"/>
            </a:endParaRPr>
          </a:p>
        </p:txBody>
      </p:sp>
      <p:sp>
        <p:nvSpPr>
          <p:cNvPr id="356" name="CustomShape 2"/>
          <p:cNvSpPr/>
          <p:nvPr/>
        </p:nvSpPr>
        <p:spPr>
          <a:xfrm>
            <a:off x="1295280" y="2722320"/>
            <a:ext cx="1446480" cy="601920"/>
          </a:xfrm>
          <a:prstGeom prst="rect">
            <a:avLst/>
          </a:prstGeom>
          <a:solidFill>
            <a:srgbClr val="ef3425"/>
          </a:solidFill>
          <a:ln w="6480">
            <a:noFill/>
          </a:ln>
          <a:effectLst>
            <a:outerShdw algn="bl" blurRad="50760" dir="189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57" name="CustomShape 3"/>
          <p:cNvSpPr/>
          <p:nvPr/>
        </p:nvSpPr>
        <p:spPr>
          <a:xfrm>
            <a:off x="1295280" y="3390480"/>
            <a:ext cx="1446480" cy="611280"/>
          </a:xfrm>
          <a:prstGeom prst="rect">
            <a:avLst/>
          </a:prstGeom>
          <a:solidFill>
            <a:srgbClr val="8397b1"/>
          </a:solidFill>
          <a:ln>
            <a:noFill/>
          </a:ln>
          <a:effectLst>
            <a:outerShdw algn="bl" blurRad="50760" dir="189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58" name="CustomShape 4"/>
          <p:cNvSpPr/>
          <p:nvPr/>
        </p:nvSpPr>
        <p:spPr>
          <a:xfrm>
            <a:off x="1309320" y="4088520"/>
            <a:ext cx="1446480" cy="593640"/>
          </a:xfrm>
          <a:prstGeom prst="rect">
            <a:avLst/>
          </a:prstGeom>
          <a:solidFill>
            <a:srgbClr val="44546b"/>
          </a:solidFill>
          <a:ln>
            <a:noFill/>
          </a:ln>
          <a:effectLst>
            <a:outerShdw algn="bl" blurRad="50760" dir="189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59" name="CustomShape 5"/>
          <p:cNvSpPr/>
          <p:nvPr/>
        </p:nvSpPr>
        <p:spPr>
          <a:xfrm>
            <a:off x="1316160" y="4760640"/>
            <a:ext cx="1446480" cy="583920"/>
          </a:xfrm>
          <a:prstGeom prst="rect">
            <a:avLst/>
          </a:prstGeom>
          <a:solidFill>
            <a:srgbClr val="2c3749"/>
          </a:solidFill>
          <a:ln>
            <a:noFill/>
          </a:ln>
          <a:effectLst>
            <a:outerShdw algn="bl" blurRad="50760" dir="189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360" name="CustomShape 6"/>
          <p:cNvSpPr/>
          <p:nvPr/>
        </p:nvSpPr>
        <p:spPr>
          <a:xfrm>
            <a:off x="533520" y="2481840"/>
            <a:ext cx="760680" cy="3040560"/>
          </a:xfrm>
          <a:prstGeom prst="roundRect">
            <a:avLst>
              <a:gd name="adj" fmla="val 16667"/>
            </a:avLst>
          </a:prstGeom>
          <a:solidFill>
            <a:schemeClr val="bg2">
              <a:lumMod val="10000"/>
              <a:alpha val="50000"/>
            </a:schemeClr>
          </a:solidFill>
          <a:ln w="6480">
            <a:solidFill>
              <a:srgbClr val="ffffff">
                <a:alpha val="50000"/>
              </a:srgbClr>
            </a:solidFill>
          </a:ln>
          <a:effectLst>
            <a:outerShdw algn="ctr" blurRad="63360" rotWithShape="0" sx="102000" sy="10200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361" name="CustomShape 7"/>
          <p:cNvSpPr/>
          <p:nvPr/>
        </p:nvSpPr>
        <p:spPr>
          <a:xfrm rot="20357400">
            <a:off x="2531880" y="2113920"/>
            <a:ext cx="2236680" cy="942840"/>
          </a:xfrm>
          <a:custGeom>
            <a:avLst/>
            <a:gdLst/>
            <a:ahLst/>
            <a:rect l="l" t="t" r="r" b="b"/>
            <a:pathLst>
              <a:path w="2237990" h="944236">
                <a:moveTo>
                  <a:pt x="2237990" y="0"/>
                </a:moveTo>
                <a:lnTo>
                  <a:pt x="1881092" y="944236"/>
                </a:lnTo>
                <a:lnTo>
                  <a:pt x="0" y="846134"/>
                </a:lnTo>
                <a:lnTo>
                  <a:pt x="213946" y="280101"/>
                </a:lnTo>
                <a:close/>
              </a:path>
            </a:pathLst>
          </a:custGeom>
          <a:solidFill>
            <a:srgbClr val="d11607"/>
          </a:solidFill>
          <a:ln w="6480">
            <a:noFill/>
          </a:ln>
          <a:effectLst>
            <a:outerShdw algn="bl" blurRad="50760" dir="189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62" name="CustomShape 8"/>
          <p:cNvSpPr/>
          <p:nvPr/>
        </p:nvSpPr>
        <p:spPr>
          <a:xfrm rot="20357400">
            <a:off x="2677680" y="3070440"/>
            <a:ext cx="2034000" cy="1206000"/>
          </a:xfrm>
          <a:custGeom>
            <a:avLst/>
            <a:gdLst/>
            <a:ahLst/>
            <a:rect l="l" t="t" r="r" b="b"/>
            <a:pathLst>
              <a:path w="2035442" h="1207407">
                <a:moveTo>
                  <a:pt x="2035442" y="262762"/>
                </a:moveTo>
                <a:lnTo>
                  <a:pt x="1678390" y="1207407"/>
                </a:lnTo>
                <a:lnTo>
                  <a:pt x="0" y="573019"/>
                </a:lnTo>
                <a:lnTo>
                  <a:pt x="216587" y="0"/>
                </a:lnTo>
                <a:lnTo>
                  <a:pt x="326463" y="10674"/>
                </a:lnTo>
                <a:close/>
              </a:path>
            </a:pathLst>
          </a:custGeom>
          <a:solidFill>
            <a:srgbClr val="657993"/>
          </a:solidFill>
          <a:ln>
            <a:noFill/>
          </a:ln>
          <a:effectLst>
            <a:outerShdw algn="bl" blurRad="50760" dir="189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63" name="CustomShape 9"/>
          <p:cNvSpPr/>
          <p:nvPr/>
        </p:nvSpPr>
        <p:spPr>
          <a:xfrm rot="413400">
            <a:off x="2698560" y="4010400"/>
            <a:ext cx="1905120" cy="1005120"/>
          </a:xfrm>
          <a:custGeom>
            <a:avLst/>
            <a:gdLst/>
            <a:ahLst/>
            <a:rect l="l" t="t" r="r" b="b"/>
            <a:pathLst>
              <a:path w="1906721" h="1006492">
                <a:moveTo>
                  <a:pt x="0" y="184198"/>
                </a:moveTo>
                <a:lnTo>
                  <a:pt x="1785076" y="0"/>
                </a:lnTo>
                <a:lnTo>
                  <a:pt x="1906721" y="1006492"/>
                </a:lnTo>
                <a:lnTo>
                  <a:pt x="257111" y="801681"/>
                </a:lnTo>
                <a:lnTo>
                  <a:pt x="71152" y="772903"/>
                </a:lnTo>
                <a:close/>
              </a:path>
            </a:pathLst>
          </a:custGeom>
          <a:solidFill>
            <a:srgbClr val="26364d"/>
          </a:solidFill>
          <a:ln>
            <a:noFill/>
          </a:ln>
          <a:effectLst>
            <a:outerShdw algn="bl" blurRad="50760" dir="189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364" name="CustomShape 10"/>
          <p:cNvSpPr/>
          <p:nvPr/>
        </p:nvSpPr>
        <p:spPr>
          <a:xfrm rot="1155600">
            <a:off x="2571120" y="5042520"/>
            <a:ext cx="2201400" cy="927360"/>
          </a:xfrm>
          <a:custGeom>
            <a:avLst/>
            <a:gdLst/>
            <a:ahLst/>
            <a:rect l="l" t="t" r="r" b="b"/>
            <a:pathLst>
              <a:path w="2202777" h="928949">
                <a:moveTo>
                  <a:pt x="0" y="64527"/>
                </a:moveTo>
                <a:lnTo>
                  <a:pt x="1878140" y="0"/>
                </a:lnTo>
                <a:lnTo>
                  <a:pt x="2202777" y="928949"/>
                </a:lnTo>
                <a:lnTo>
                  <a:pt x="188534" y="604017"/>
                </a:lnTo>
                <a:close/>
              </a:path>
            </a:pathLst>
          </a:custGeom>
          <a:solidFill>
            <a:srgbClr val="182335"/>
          </a:solidFill>
          <a:ln>
            <a:noFill/>
          </a:ln>
          <a:effectLst>
            <a:outerShdw algn="bl" blurRad="50760" dir="189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365" name="CustomShape 11"/>
          <p:cNvSpPr/>
          <p:nvPr/>
        </p:nvSpPr>
        <p:spPr>
          <a:xfrm>
            <a:off x="4520160" y="1749600"/>
            <a:ext cx="1862640" cy="1000440"/>
          </a:xfrm>
          <a:prstGeom prst="rect">
            <a:avLst/>
          </a:prstGeom>
          <a:solidFill>
            <a:srgbClr val="ef3425"/>
          </a:solidFill>
          <a:ln w="6480">
            <a:noFill/>
          </a:ln>
          <a:effectLst>
            <a:outerShdw algn="bl" blurRad="50760" dir="189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66" name="CustomShape 12"/>
          <p:cNvSpPr/>
          <p:nvPr/>
        </p:nvSpPr>
        <p:spPr>
          <a:xfrm>
            <a:off x="4520160" y="2998080"/>
            <a:ext cx="1862640" cy="1004400"/>
          </a:xfrm>
          <a:prstGeom prst="rect">
            <a:avLst/>
          </a:prstGeom>
          <a:solidFill>
            <a:srgbClr val="8397b1"/>
          </a:solidFill>
          <a:ln>
            <a:noFill/>
          </a:ln>
          <a:effectLst>
            <a:outerShdw algn="bl" blurRad="50760" dir="189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67" name="CustomShape 13"/>
          <p:cNvSpPr/>
          <p:nvPr/>
        </p:nvSpPr>
        <p:spPr>
          <a:xfrm>
            <a:off x="4523400" y="4115520"/>
            <a:ext cx="1862640" cy="1004400"/>
          </a:xfrm>
          <a:prstGeom prst="rect">
            <a:avLst/>
          </a:prstGeom>
          <a:solidFill>
            <a:srgbClr val="44546b"/>
          </a:solidFill>
          <a:ln>
            <a:noFill/>
          </a:ln>
          <a:effectLst>
            <a:outerShdw algn="bl" blurRad="50760" dir="189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68" name="CustomShape 14"/>
          <p:cNvSpPr/>
          <p:nvPr/>
        </p:nvSpPr>
        <p:spPr>
          <a:xfrm>
            <a:off x="4538520" y="5318640"/>
            <a:ext cx="1862640" cy="1004400"/>
          </a:xfrm>
          <a:prstGeom prst="rect">
            <a:avLst/>
          </a:prstGeom>
          <a:solidFill>
            <a:srgbClr val="2c3749"/>
          </a:solidFill>
          <a:ln>
            <a:noFill/>
          </a:ln>
          <a:effectLst>
            <a:outerShdw algn="bl" blurRad="50760" dir="189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grpSp>
        <p:nvGrpSpPr>
          <p:cNvPr id="369" name="Group 15"/>
          <p:cNvGrpSpPr/>
          <p:nvPr/>
        </p:nvGrpSpPr>
        <p:grpSpPr>
          <a:xfrm>
            <a:off x="6250680" y="1762560"/>
            <a:ext cx="1137960" cy="989280"/>
            <a:chOff x="6250680" y="1762560"/>
            <a:chExt cx="1137960" cy="989280"/>
          </a:xfrm>
        </p:grpSpPr>
        <p:sp>
          <p:nvSpPr>
            <p:cNvPr id="370" name="CustomShape 16"/>
            <p:cNvSpPr/>
            <p:nvPr/>
          </p:nvSpPr>
          <p:spPr>
            <a:xfrm>
              <a:off x="6552000" y="1762560"/>
              <a:ext cx="303480" cy="989280"/>
            </a:xfrm>
            <a:prstGeom prst="rect">
              <a:avLst/>
            </a:prstGeom>
            <a:solidFill>
              <a:srgbClr val="ef3425"/>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71" name="CustomShape 17"/>
            <p:cNvSpPr/>
            <p:nvPr/>
          </p:nvSpPr>
          <p:spPr>
            <a:xfrm rot="18942000">
              <a:off x="6382800" y="1937520"/>
              <a:ext cx="638640" cy="638640"/>
            </a:xfrm>
            <a:prstGeom prst="rect">
              <a:avLst/>
            </a:prstGeom>
            <a:solidFill>
              <a:schemeClr val="bg1"/>
            </a:solidFill>
            <a:ln>
              <a:noFill/>
            </a:ln>
            <a:effectLst>
              <a:outerShdw algn="r" blurRad="50760" dir="10800000" dist="38160"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72" name="CustomShape 18"/>
            <p:cNvSpPr/>
            <p:nvPr/>
          </p:nvSpPr>
          <p:spPr>
            <a:xfrm rot="18942000">
              <a:off x="6400800" y="2006640"/>
              <a:ext cx="501480" cy="501480"/>
            </a:xfrm>
            <a:prstGeom prst="rect">
              <a:avLst/>
            </a:prstGeom>
            <a:solidFill>
              <a:srgbClr val="ef3425"/>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73" name="CustomShape 19"/>
            <p:cNvSpPr/>
            <p:nvPr/>
          </p:nvSpPr>
          <p:spPr>
            <a:xfrm>
              <a:off x="6579000" y="1762560"/>
              <a:ext cx="809640" cy="989280"/>
            </a:xfrm>
            <a:custGeom>
              <a:avLst/>
              <a:gdLst/>
              <a:ahLst/>
              <a:rect l="l" t="t" r="r" b="b"/>
              <a:pathLst>
                <a:path w="811054" h="990600">
                  <a:moveTo>
                    <a:pt x="0" y="0"/>
                  </a:moveTo>
                  <a:lnTo>
                    <a:pt x="315754" y="0"/>
                  </a:lnTo>
                  <a:lnTo>
                    <a:pt x="811054" y="495300"/>
                  </a:lnTo>
                  <a:lnTo>
                    <a:pt x="315754" y="990600"/>
                  </a:lnTo>
                  <a:lnTo>
                    <a:pt x="0" y="990600"/>
                  </a:lnTo>
                  <a:lnTo>
                    <a:pt x="495300" y="495300"/>
                  </a:lnTo>
                  <a:close/>
                </a:path>
              </a:pathLst>
            </a:custGeom>
            <a:solidFill>
              <a:srgbClr val="ef3425"/>
            </a:solidFill>
            <a:ln w="6480">
              <a:solidFill>
                <a:srgbClr val="ffffff">
                  <a:alpha val="50000"/>
                </a:srgbClr>
              </a:solidFill>
            </a:ln>
            <a:effectLst>
              <a:outerShdw algn="ctr" blurRad="63360" rotWithShape="0" sx="102000" sy="102000">
                <a:srgbClr val="000000">
                  <a:alpha val="40000"/>
                </a:srgbClr>
              </a:outerShdw>
            </a:effectLst>
            <a:scene3d>
              <a:camera prst="orthographicFront"/>
              <a:lightRig dir="t" rig="threePt"/>
            </a:scene3d>
            <a:sp3d>
              <a:bevelT prst="hardEdge" w="1143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74" name="CustomShape 20"/>
            <p:cNvSpPr/>
            <p:nvPr/>
          </p:nvSpPr>
          <p:spPr>
            <a:xfrm>
              <a:off x="6386760" y="2061720"/>
              <a:ext cx="532080" cy="39456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2000" spc="-1" strike="noStrike">
                  <a:solidFill>
                    <a:srgbClr val="ffffff"/>
                  </a:solidFill>
                  <a:latin typeface="Lato"/>
                  <a:ea typeface="DejaVu Sans"/>
                </a:rPr>
                <a:t>01</a:t>
              </a:r>
              <a:endParaRPr b="0" lang="fr-FR" sz="2000" spc="-1" strike="noStrike">
                <a:solidFill>
                  <a:srgbClr val="ffffff"/>
                </a:solidFill>
                <a:latin typeface="Arial"/>
              </a:endParaRPr>
            </a:p>
          </p:txBody>
        </p:sp>
      </p:grpSp>
      <p:grpSp>
        <p:nvGrpSpPr>
          <p:cNvPr id="375" name="Group 21"/>
          <p:cNvGrpSpPr/>
          <p:nvPr/>
        </p:nvGrpSpPr>
        <p:grpSpPr>
          <a:xfrm>
            <a:off x="6250680" y="2976480"/>
            <a:ext cx="1137960" cy="989280"/>
            <a:chOff x="6250680" y="2976480"/>
            <a:chExt cx="1137960" cy="989280"/>
          </a:xfrm>
        </p:grpSpPr>
        <p:sp>
          <p:nvSpPr>
            <p:cNvPr id="376" name="CustomShape 22"/>
            <p:cNvSpPr/>
            <p:nvPr/>
          </p:nvSpPr>
          <p:spPr>
            <a:xfrm>
              <a:off x="6552000" y="2976480"/>
              <a:ext cx="303480" cy="989280"/>
            </a:xfrm>
            <a:prstGeom prst="rect">
              <a:avLst/>
            </a:prstGeom>
            <a:solidFill>
              <a:srgbClr val="8397b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77" name="CustomShape 23"/>
            <p:cNvSpPr/>
            <p:nvPr/>
          </p:nvSpPr>
          <p:spPr>
            <a:xfrm rot="18942000">
              <a:off x="6382800" y="3151440"/>
              <a:ext cx="638640" cy="638640"/>
            </a:xfrm>
            <a:prstGeom prst="rect">
              <a:avLst/>
            </a:prstGeom>
            <a:solidFill>
              <a:schemeClr val="bg1"/>
            </a:solidFill>
            <a:ln>
              <a:noFill/>
            </a:ln>
            <a:effectLst>
              <a:outerShdw algn="r" blurRad="50760" dir="10800000" dist="38160"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78" name="CustomShape 24"/>
            <p:cNvSpPr/>
            <p:nvPr/>
          </p:nvSpPr>
          <p:spPr>
            <a:xfrm rot="18942000">
              <a:off x="6400800" y="3220560"/>
              <a:ext cx="501480" cy="501480"/>
            </a:xfrm>
            <a:prstGeom prst="rect">
              <a:avLst/>
            </a:prstGeom>
            <a:solidFill>
              <a:srgbClr val="8397b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79" name="CustomShape 25"/>
            <p:cNvSpPr/>
            <p:nvPr/>
          </p:nvSpPr>
          <p:spPr>
            <a:xfrm>
              <a:off x="6579000" y="2976480"/>
              <a:ext cx="809640" cy="989280"/>
            </a:xfrm>
            <a:custGeom>
              <a:avLst/>
              <a:gdLst/>
              <a:ahLst/>
              <a:rect l="l" t="t" r="r" b="b"/>
              <a:pathLst>
                <a:path w="811054" h="990600">
                  <a:moveTo>
                    <a:pt x="0" y="0"/>
                  </a:moveTo>
                  <a:lnTo>
                    <a:pt x="315754" y="0"/>
                  </a:lnTo>
                  <a:lnTo>
                    <a:pt x="811054" y="495300"/>
                  </a:lnTo>
                  <a:lnTo>
                    <a:pt x="315754" y="990600"/>
                  </a:lnTo>
                  <a:lnTo>
                    <a:pt x="0" y="990600"/>
                  </a:lnTo>
                  <a:lnTo>
                    <a:pt x="495300" y="495300"/>
                  </a:lnTo>
                  <a:close/>
                </a:path>
              </a:pathLst>
            </a:custGeom>
            <a:solidFill>
              <a:srgbClr val="8397b1"/>
            </a:solidFill>
            <a:ln w="6480">
              <a:solidFill>
                <a:srgbClr val="ffffff">
                  <a:alpha val="50000"/>
                </a:srgbClr>
              </a:solidFill>
            </a:ln>
            <a:effectLst>
              <a:outerShdw algn="ctr" blurRad="63360" rotWithShape="0" sx="102000" sy="102000">
                <a:srgbClr val="000000">
                  <a:alpha val="40000"/>
                </a:srgbClr>
              </a:outerShdw>
            </a:effectLst>
            <a:scene3d>
              <a:camera prst="orthographicFront"/>
              <a:lightRig dir="t" rig="threePt"/>
            </a:scene3d>
            <a:sp3d>
              <a:bevelT prst="hardEdge" w="1143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80" name="CustomShape 26"/>
            <p:cNvSpPr/>
            <p:nvPr/>
          </p:nvSpPr>
          <p:spPr>
            <a:xfrm>
              <a:off x="6386760" y="3275640"/>
              <a:ext cx="532080" cy="39456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2000" spc="-1" strike="noStrike">
                  <a:solidFill>
                    <a:srgbClr val="ffffff"/>
                  </a:solidFill>
                  <a:latin typeface="Lato"/>
                  <a:ea typeface="DejaVu Sans"/>
                </a:rPr>
                <a:t>02</a:t>
              </a:r>
              <a:endParaRPr b="0" lang="fr-FR" sz="2000" spc="-1" strike="noStrike">
                <a:solidFill>
                  <a:srgbClr val="ffffff"/>
                </a:solidFill>
                <a:latin typeface="Arial"/>
              </a:endParaRPr>
            </a:p>
          </p:txBody>
        </p:sp>
      </p:grpSp>
      <p:grpSp>
        <p:nvGrpSpPr>
          <p:cNvPr id="381" name="Group 27"/>
          <p:cNvGrpSpPr/>
          <p:nvPr/>
        </p:nvGrpSpPr>
        <p:grpSpPr>
          <a:xfrm>
            <a:off x="6250680" y="4114800"/>
            <a:ext cx="1137960" cy="989280"/>
            <a:chOff x="6250680" y="4114800"/>
            <a:chExt cx="1137960" cy="989280"/>
          </a:xfrm>
        </p:grpSpPr>
        <p:sp>
          <p:nvSpPr>
            <p:cNvPr id="382" name="CustomShape 28"/>
            <p:cNvSpPr/>
            <p:nvPr/>
          </p:nvSpPr>
          <p:spPr>
            <a:xfrm>
              <a:off x="6552000" y="4114800"/>
              <a:ext cx="303480" cy="989280"/>
            </a:xfrm>
            <a:prstGeom prst="rect">
              <a:avLst/>
            </a:prstGeom>
            <a:solidFill>
              <a:srgbClr val="44546b"/>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83" name="CustomShape 29"/>
            <p:cNvSpPr/>
            <p:nvPr/>
          </p:nvSpPr>
          <p:spPr>
            <a:xfrm rot="18942000">
              <a:off x="6382800" y="4289760"/>
              <a:ext cx="638640" cy="638640"/>
            </a:xfrm>
            <a:prstGeom prst="rect">
              <a:avLst/>
            </a:prstGeom>
            <a:solidFill>
              <a:schemeClr val="bg1"/>
            </a:solidFill>
            <a:ln>
              <a:noFill/>
            </a:ln>
            <a:effectLst>
              <a:outerShdw algn="r" blurRad="50760" dir="10800000" dist="38160"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84" name="CustomShape 30"/>
            <p:cNvSpPr/>
            <p:nvPr/>
          </p:nvSpPr>
          <p:spPr>
            <a:xfrm rot="18942000">
              <a:off x="6400800" y="4358880"/>
              <a:ext cx="501480" cy="501480"/>
            </a:xfrm>
            <a:prstGeom prst="rect">
              <a:avLst/>
            </a:prstGeom>
            <a:solidFill>
              <a:srgbClr val="44546b"/>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85" name="CustomShape 31"/>
            <p:cNvSpPr/>
            <p:nvPr/>
          </p:nvSpPr>
          <p:spPr>
            <a:xfrm>
              <a:off x="6579000" y="4114800"/>
              <a:ext cx="809640" cy="989280"/>
            </a:xfrm>
            <a:custGeom>
              <a:avLst/>
              <a:gdLst/>
              <a:ahLst/>
              <a:rect l="l" t="t" r="r" b="b"/>
              <a:pathLst>
                <a:path w="811054" h="990600">
                  <a:moveTo>
                    <a:pt x="0" y="0"/>
                  </a:moveTo>
                  <a:lnTo>
                    <a:pt x="315754" y="0"/>
                  </a:lnTo>
                  <a:lnTo>
                    <a:pt x="811054" y="495300"/>
                  </a:lnTo>
                  <a:lnTo>
                    <a:pt x="315754" y="990600"/>
                  </a:lnTo>
                  <a:lnTo>
                    <a:pt x="0" y="990600"/>
                  </a:lnTo>
                  <a:lnTo>
                    <a:pt x="495300" y="495300"/>
                  </a:lnTo>
                  <a:close/>
                </a:path>
              </a:pathLst>
            </a:custGeom>
            <a:solidFill>
              <a:srgbClr val="44546b"/>
            </a:solidFill>
            <a:ln w="6480">
              <a:solidFill>
                <a:srgbClr val="ffffff">
                  <a:alpha val="50000"/>
                </a:srgbClr>
              </a:solidFill>
            </a:ln>
            <a:effectLst>
              <a:outerShdw algn="ctr" blurRad="63360" rotWithShape="0" sx="102000" sy="102000">
                <a:srgbClr val="000000">
                  <a:alpha val="40000"/>
                </a:srgbClr>
              </a:outerShdw>
            </a:effectLst>
            <a:scene3d>
              <a:camera prst="orthographicFront"/>
              <a:lightRig dir="t" rig="threePt"/>
            </a:scene3d>
            <a:sp3d>
              <a:bevelT prst="hardEdge" w="1143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86" name="CustomShape 32"/>
            <p:cNvSpPr/>
            <p:nvPr/>
          </p:nvSpPr>
          <p:spPr>
            <a:xfrm>
              <a:off x="6386760" y="4413960"/>
              <a:ext cx="532080" cy="39456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2000" spc="-1" strike="noStrike">
                  <a:solidFill>
                    <a:srgbClr val="ffffff"/>
                  </a:solidFill>
                  <a:latin typeface="Lato"/>
                  <a:ea typeface="DejaVu Sans"/>
                </a:rPr>
                <a:t>03</a:t>
              </a:r>
              <a:endParaRPr b="0" lang="fr-FR" sz="2000" spc="-1" strike="noStrike">
                <a:solidFill>
                  <a:srgbClr val="ffffff"/>
                </a:solidFill>
                <a:latin typeface="Arial"/>
              </a:endParaRPr>
            </a:p>
          </p:txBody>
        </p:sp>
      </p:grpSp>
      <p:grpSp>
        <p:nvGrpSpPr>
          <p:cNvPr id="387" name="Group 33"/>
          <p:cNvGrpSpPr/>
          <p:nvPr/>
        </p:nvGrpSpPr>
        <p:grpSpPr>
          <a:xfrm>
            <a:off x="6250680" y="5334120"/>
            <a:ext cx="1137960" cy="989280"/>
            <a:chOff x="6250680" y="5334120"/>
            <a:chExt cx="1137960" cy="989280"/>
          </a:xfrm>
        </p:grpSpPr>
        <p:sp>
          <p:nvSpPr>
            <p:cNvPr id="388" name="CustomShape 34"/>
            <p:cNvSpPr/>
            <p:nvPr/>
          </p:nvSpPr>
          <p:spPr>
            <a:xfrm>
              <a:off x="6552000" y="5334120"/>
              <a:ext cx="303480" cy="989280"/>
            </a:xfrm>
            <a:prstGeom prst="rect">
              <a:avLst/>
            </a:prstGeom>
            <a:solidFill>
              <a:srgbClr val="2c374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389" name="CustomShape 35"/>
            <p:cNvSpPr/>
            <p:nvPr/>
          </p:nvSpPr>
          <p:spPr>
            <a:xfrm rot="18942000">
              <a:off x="6382800" y="5509080"/>
              <a:ext cx="638640" cy="638640"/>
            </a:xfrm>
            <a:prstGeom prst="rect">
              <a:avLst/>
            </a:prstGeom>
            <a:solidFill>
              <a:schemeClr val="bg1"/>
            </a:solidFill>
            <a:ln>
              <a:noFill/>
            </a:ln>
            <a:effectLst>
              <a:outerShdw algn="r" blurRad="50760" dir="10800000" dist="38160"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390" name="CustomShape 36"/>
            <p:cNvSpPr/>
            <p:nvPr/>
          </p:nvSpPr>
          <p:spPr>
            <a:xfrm rot="18942000">
              <a:off x="6400800" y="5577840"/>
              <a:ext cx="501480" cy="501480"/>
            </a:xfrm>
            <a:prstGeom prst="rect">
              <a:avLst/>
            </a:prstGeom>
            <a:solidFill>
              <a:srgbClr val="2c374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391" name="CustomShape 37"/>
            <p:cNvSpPr/>
            <p:nvPr/>
          </p:nvSpPr>
          <p:spPr>
            <a:xfrm>
              <a:off x="6579000" y="5334120"/>
              <a:ext cx="809640" cy="989280"/>
            </a:xfrm>
            <a:custGeom>
              <a:avLst/>
              <a:gdLst/>
              <a:ahLst/>
              <a:rect l="l" t="t" r="r" b="b"/>
              <a:pathLst>
                <a:path w="811054" h="990600">
                  <a:moveTo>
                    <a:pt x="0" y="0"/>
                  </a:moveTo>
                  <a:lnTo>
                    <a:pt x="315754" y="0"/>
                  </a:lnTo>
                  <a:lnTo>
                    <a:pt x="811054" y="495300"/>
                  </a:lnTo>
                  <a:lnTo>
                    <a:pt x="315754" y="990600"/>
                  </a:lnTo>
                  <a:lnTo>
                    <a:pt x="0" y="990600"/>
                  </a:lnTo>
                  <a:lnTo>
                    <a:pt x="495300" y="495300"/>
                  </a:lnTo>
                  <a:close/>
                </a:path>
              </a:pathLst>
            </a:custGeom>
            <a:solidFill>
              <a:srgbClr val="2c3749"/>
            </a:solidFill>
            <a:ln w="6480">
              <a:solidFill>
                <a:srgbClr val="ffffff">
                  <a:alpha val="50000"/>
                </a:srgbClr>
              </a:solidFill>
            </a:ln>
            <a:effectLst>
              <a:outerShdw algn="ctr" blurRad="63360" rotWithShape="0" sx="102000" sy="102000">
                <a:srgbClr val="000000">
                  <a:alpha val="40000"/>
                </a:srgbClr>
              </a:outerShdw>
            </a:effectLst>
            <a:scene3d>
              <a:camera prst="orthographicFront"/>
              <a:lightRig dir="t" rig="threePt"/>
            </a:scene3d>
            <a:sp3d>
              <a:bevelT prst="hardEdge" w="114300"/>
            </a:sp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392" name="CustomShape 38"/>
            <p:cNvSpPr/>
            <p:nvPr/>
          </p:nvSpPr>
          <p:spPr>
            <a:xfrm>
              <a:off x="6386760" y="5633280"/>
              <a:ext cx="532080" cy="39456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2000" spc="-1" strike="noStrike">
                  <a:solidFill>
                    <a:srgbClr val="ffffff"/>
                  </a:solidFill>
                  <a:latin typeface="Lato"/>
                  <a:ea typeface="DejaVu Sans"/>
                </a:rPr>
                <a:t>04</a:t>
              </a:r>
              <a:endParaRPr b="0" lang="fr-FR" sz="2000" spc="-1" strike="noStrike">
                <a:solidFill>
                  <a:srgbClr val="ffffff"/>
                </a:solidFill>
                <a:latin typeface="Arial"/>
              </a:endParaRPr>
            </a:p>
          </p:txBody>
        </p:sp>
      </p:grpSp>
      <p:grpSp>
        <p:nvGrpSpPr>
          <p:cNvPr id="393" name="Group 39"/>
          <p:cNvGrpSpPr/>
          <p:nvPr/>
        </p:nvGrpSpPr>
        <p:grpSpPr>
          <a:xfrm>
            <a:off x="7571520" y="1790640"/>
            <a:ext cx="4534200" cy="723240"/>
            <a:chOff x="7571520" y="1790640"/>
            <a:chExt cx="4534200" cy="723240"/>
          </a:xfrm>
        </p:grpSpPr>
        <p:sp>
          <p:nvSpPr>
            <p:cNvPr id="394" name="CustomShape 40"/>
            <p:cNvSpPr/>
            <p:nvPr/>
          </p:nvSpPr>
          <p:spPr>
            <a:xfrm>
              <a:off x="7571520" y="2028240"/>
              <a:ext cx="4534200" cy="48564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261"/>
                </a:spcBef>
                <a:buNone/>
              </a:pPr>
              <a:r>
                <a:rPr b="0" lang="en-US" sz="1300" spc="-1" strike="noStrike">
                  <a:solidFill>
                    <a:srgbClr val="ffffff"/>
                  </a:solidFill>
                  <a:latin typeface="Candara"/>
                  <a:ea typeface="DejaVu Sans"/>
                </a:rPr>
                <a:t>Send us an email with details of your institution and the aim of taking your classes and programs online.</a:t>
              </a:r>
              <a:endParaRPr b="0" lang="fr-FR" sz="1300" spc="-1" strike="noStrike">
                <a:solidFill>
                  <a:srgbClr val="ffffff"/>
                </a:solidFill>
                <a:latin typeface="Arial"/>
              </a:endParaRPr>
            </a:p>
          </p:txBody>
        </p:sp>
        <p:sp>
          <p:nvSpPr>
            <p:cNvPr id="395" name="CustomShape 41"/>
            <p:cNvSpPr/>
            <p:nvPr/>
          </p:nvSpPr>
          <p:spPr>
            <a:xfrm>
              <a:off x="7571520" y="1790640"/>
              <a:ext cx="283248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ef3425"/>
                  </a:solidFill>
                  <a:latin typeface="Candara"/>
                  <a:ea typeface="DejaVu Sans"/>
                </a:rPr>
                <a:t>CONTACT US</a:t>
              </a:r>
              <a:endParaRPr b="0" lang="fr-FR" sz="1600" spc="-1" strike="noStrike">
                <a:solidFill>
                  <a:srgbClr val="ffffff"/>
                </a:solidFill>
                <a:latin typeface="Arial"/>
              </a:endParaRPr>
            </a:p>
          </p:txBody>
        </p:sp>
      </p:grpSp>
      <p:grpSp>
        <p:nvGrpSpPr>
          <p:cNvPr id="396" name="Group 42"/>
          <p:cNvGrpSpPr/>
          <p:nvPr/>
        </p:nvGrpSpPr>
        <p:grpSpPr>
          <a:xfrm>
            <a:off x="7571520" y="2945880"/>
            <a:ext cx="4534200" cy="723240"/>
            <a:chOff x="7571520" y="2945880"/>
            <a:chExt cx="4534200" cy="723240"/>
          </a:xfrm>
        </p:grpSpPr>
        <p:sp>
          <p:nvSpPr>
            <p:cNvPr id="397" name="CustomShape 43"/>
            <p:cNvSpPr/>
            <p:nvPr/>
          </p:nvSpPr>
          <p:spPr>
            <a:xfrm>
              <a:off x="7571520" y="3183480"/>
              <a:ext cx="4534200" cy="48564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261"/>
                </a:spcBef>
                <a:buNone/>
              </a:pPr>
              <a:r>
                <a:rPr b="0" lang="en-US" sz="1300" spc="-1" strike="noStrike">
                  <a:solidFill>
                    <a:srgbClr val="ffffff"/>
                  </a:solidFill>
                  <a:latin typeface="Candara"/>
                  <a:ea typeface="DejaVu Sans"/>
                </a:rPr>
                <a:t>We will work with you to define the exact scope of the project before embarking onto this wonderful journey.</a:t>
              </a:r>
              <a:endParaRPr b="0" lang="fr-FR" sz="1300" spc="-1" strike="noStrike">
                <a:solidFill>
                  <a:srgbClr val="ffffff"/>
                </a:solidFill>
                <a:latin typeface="Arial"/>
              </a:endParaRPr>
            </a:p>
          </p:txBody>
        </p:sp>
        <p:sp>
          <p:nvSpPr>
            <p:cNvPr id="398" name="CustomShape 44"/>
            <p:cNvSpPr/>
            <p:nvPr/>
          </p:nvSpPr>
          <p:spPr>
            <a:xfrm>
              <a:off x="7571520" y="2945880"/>
              <a:ext cx="283248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8397b1"/>
                  </a:solidFill>
                  <a:latin typeface="Candara"/>
                  <a:ea typeface="DejaVu Sans"/>
                </a:rPr>
                <a:t>DEFINE THE SCOPE</a:t>
              </a:r>
              <a:endParaRPr b="0" lang="fr-FR" sz="1600" spc="-1" strike="noStrike">
                <a:solidFill>
                  <a:srgbClr val="ffffff"/>
                </a:solidFill>
                <a:latin typeface="Arial"/>
              </a:endParaRPr>
            </a:p>
          </p:txBody>
        </p:sp>
      </p:grpSp>
      <p:grpSp>
        <p:nvGrpSpPr>
          <p:cNvPr id="399" name="Group 45"/>
          <p:cNvGrpSpPr/>
          <p:nvPr/>
        </p:nvGrpSpPr>
        <p:grpSpPr>
          <a:xfrm>
            <a:off x="7571520" y="4049280"/>
            <a:ext cx="4534200" cy="921240"/>
            <a:chOff x="7571520" y="4049280"/>
            <a:chExt cx="4534200" cy="921240"/>
          </a:xfrm>
        </p:grpSpPr>
        <p:sp>
          <p:nvSpPr>
            <p:cNvPr id="400" name="CustomShape 46"/>
            <p:cNvSpPr/>
            <p:nvPr/>
          </p:nvSpPr>
          <p:spPr>
            <a:xfrm>
              <a:off x="7571520" y="4286880"/>
              <a:ext cx="4534200" cy="68364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261"/>
                </a:spcBef>
                <a:buNone/>
              </a:pPr>
              <a:r>
                <a:rPr b="0" lang="en-US" sz="1300" spc="-1" strike="noStrike">
                  <a:solidFill>
                    <a:srgbClr val="ffffff"/>
                  </a:solidFill>
                  <a:latin typeface="Candara"/>
                  <a:ea typeface="DejaVu Sans"/>
                </a:rPr>
                <a:t>Our quote will be based on the scope as defined above and will contain the implementation fee, maintenance and your subscription. </a:t>
              </a:r>
              <a:endParaRPr b="0" lang="fr-FR" sz="1300" spc="-1" strike="noStrike">
                <a:solidFill>
                  <a:srgbClr val="ffffff"/>
                </a:solidFill>
                <a:latin typeface="Arial"/>
              </a:endParaRPr>
            </a:p>
          </p:txBody>
        </p:sp>
        <p:sp>
          <p:nvSpPr>
            <p:cNvPr id="401" name="CustomShape 47"/>
            <p:cNvSpPr/>
            <p:nvPr/>
          </p:nvSpPr>
          <p:spPr>
            <a:xfrm>
              <a:off x="7571520" y="4049280"/>
              <a:ext cx="283248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44546b"/>
                  </a:solidFill>
                  <a:latin typeface="Candara"/>
                  <a:ea typeface="DejaVu Sans"/>
                </a:rPr>
                <a:t>APPROVE OUR QUOTE</a:t>
              </a:r>
              <a:endParaRPr b="0" lang="fr-FR" sz="1600" spc="-1" strike="noStrike">
                <a:solidFill>
                  <a:srgbClr val="ffffff"/>
                </a:solidFill>
                <a:latin typeface="Arial"/>
              </a:endParaRPr>
            </a:p>
          </p:txBody>
        </p:sp>
      </p:grpSp>
      <p:grpSp>
        <p:nvGrpSpPr>
          <p:cNvPr id="402" name="Group 48"/>
          <p:cNvGrpSpPr/>
          <p:nvPr/>
        </p:nvGrpSpPr>
        <p:grpSpPr>
          <a:xfrm>
            <a:off x="7571520" y="5254920"/>
            <a:ext cx="4534200" cy="723240"/>
            <a:chOff x="7571520" y="5254920"/>
            <a:chExt cx="4534200" cy="723240"/>
          </a:xfrm>
        </p:grpSpPr>
        <p:sp>
          <p:nvSpPr>
            <p:cNvPr id="403" name="CustomShape 49"/>
            <p:cNvSpPr/>
            <p:nvPr/>
          </p:nvSpPr>
          <p:spPr>
            <a:xfrm>
              <a:off x="7571520" y="5492520"/>
              <a:ext cx="4534200" cy="48564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261"/>
                </a:spcBef>
                <a:buNone/>
              </a:pPr>
              <a:r>
                <a:rPr b="0" lang="en-US" sz="1300" spc="-1" strike="noStrike">
                  <a:solidFill>
                    <a:srgbClr val="ffffff"/>
                  </a:solidFill>
                  <a:latin typeface="Candara"/>
                  <a:ea typeface="DejaVu Sans"/>
                </a:rPr>
                <a:t>We will work together with you to plan and setup your online education system in the best possible time.</a:t>
              </a:r>
              <a:endParaRPr b="0" lang="fr-FR" sz="1300" spc="-1" strike="noStrike">
                <a:solidFill>
                  <a:srgbClr val="ffffff"/>
                </a:solidFill>
                <a:latin typeface="Arial"/>
              </a:endParaRPr>
            </a:p>
          </p:txBody>
        </p:sp>
        <p:sp>
          <p:nvSpPr>
            <p:cNvPr id="404" name="CustomShape 50"/>
            <p:cNvSpPr/>
            <p:nvPr/>
          </p:nvSpPr>
          <p:spPr>
            <a:xfrm>
              <a:off x="7571520" y="5254920"/>
              <a:ext cx="283248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320"/>
                </a:spcBef>
                <a:buNone/>
              </a:pPr>
              <a:r>
                <a:rPr b="1" lang="en-US" sz="1600" spc="-1" strike="noStrike">
                  <a:solidFill>
                    <a:srgbClr val="2c3749"/>
                  </a:solidFill>
                  <a:latin typeface="Candara"/>
                  <a:ea typeface="DejaVu Sans"/>
                </a:rPr>
                <a:t>ONBOARDING</a:t>
              </a:r>
              <a:endParaRPr b="0" lang="fr-FR" sz="1600" spc="-1" strike="noStrike">
                <a:solidFill>
                  <a:srgbClr val="ffffff"/>
                </a:solidFill>
                <a:latin typeface="Arial"/>
              </a:endParaRPr>
            </a:p>
          </p:txBody>
        </p:sp>
      </p:grpSp>
      <p:sp>
        <p:nvSpPr>
          <p:cNvPr id="405" name="CustomShape 51"/>
          <p:cNvSpPr/>
          <p:nvPr/>
        </p:nvSpPr>
        <p:spPr>
          <a:xfrm>
            <a:off x="716040" y="4172400"/>
            <a:ext cx="388080" cy="364320"/>
          </a:xfrm>
          <a:custGeom>
            <a:avLst/>
            <a:gdLst/>
            <a:ahLst/>
            <a:rect l="l" t="t" r="r" b="b"/>
            <a:pathLst>
              <a:path w="2403" h="2259">
                <a:moveTo>
                  <a:pt x="1201" y="1203"/>
                </a:moveTo>
                <a:lnTo>
                  <a:pt x="1173" y="1250"/>
                </a:lnTo>
                <a:lnTo>
                  <a:pt x="1148" y="1299"/>
                </a:lnTo>
                <a:lnTo>
                  <a:pt x="1202" y="1301"/>
                </a:lnTo>
                <a:lnTo>
                  <a:pt x="1255" y="1298"/>
                </a:lnTo>
                <a:lnTo>
                  <a:pt x="1254" y="1295"/>
                </a:lnTo>
                <a:lnTo>
                  <a:pt x="1254" y="1295"/>
                </a:lnTo>
                <a:lnTo>
                  <a:pt x="1241" y="1268"/>
                </a:lnTo>
                <a:lnTo>
                  <a:pt x="1227" y="1241"/>
                </a:lnTo>
                <a:lnTo>
                  <a:pt x="1221" y="1232"/>
                </a:lnTo>
                <a:lnTo>
                  <a:pt x="1201" y="1203"/>
                </a:lnTo>
                <a:close/>
                <a:moveTo>
                  <a:pt x="1202" y="0"/>
                </a:moveTo>
                <a:lnTo>
                  <a:pt x="1271" y="3"/>
                </a:lnTo>
                <a:lnTo>
                  <a:pt x="1337" y="12"/>
                </a:lnTo>
                <a:lnTo>
                  <a:pt x="1402" y="27"/>
                </a:lnTo>
                <a:lnTo>
                  <a:pt x="1465" y="49"/>
                </a:lnTo>
                <a:lnTo>
                  <a:pt x="1524" y="75"/>
                </a:lnTo>
                <a:lnTo>
                  <a:pt x="1583" y="106"/>
                </a:lnTo>
                <a:lnTo>
                  <a:pt x="1637" y="143"/>
                </a:lnTo>
                <a:lnTo>
                  <a:pt x="1688" y="184"/>
                </a:lnTo>
                <a:lnTo>
                  <a:pt x="1735" y="229"/>
                </a:lnTo>
                <a:lnTo>
                  <a:pt x="1777" y="278"/>
                </a:lnTo>
                <a:lnTo>
                  <a:pt x="1816" y="331"/>
                </a:lnTo>
                <a:lnTo>
                  <a:pt x="1850" y="388"/>
                </a:lnTo>
                <a:lnTo>
                  <a:pt x="1879" y="448"/>
                </a:lnTo>
                <a:lnTo>
                  <a:pt x="1903" y="511"/>
                </a:lnTo>
                <a:lnTo>
                  <a:pt x="1920" y="577"/>
                </a:lnTo>
                <a:lnTo>
                  <a:pt x="1922" y="598"/>
                </a:lnTo>
                <a:lnTo>
                  <a:pt x="1918" y="620"/>
                </a:lnTo>
                <a:lnTo>
                  <a:pt x="1909" y="639"/>
                </a:lnTo>
                <a:lnTo>
                  <a:pt x="1895" y="656"/>
                </a:lnTo>
                <a:lnTo>
                  <a:pt x="1878" y="669"/>
                </a:lnTo>
                <a:lnTo>
                  <a:pt x="1856" y="676"/>
                </a:lnTo>
                <a:lnTo>
                  <a:pt x="1834" y="678"/>
                </a:lnTo>
                <a:lnTo>
                  <a:pt x="1812" y="674"/>
                </a:lnTo>
                <a:lnTo>
                  <a:pt x="1794" y="664"/>
                </a:lnTo>
                <a:lnTo>
                  <a:pt x="1776" y="651"/>
                </a:lnTo>
                <a:lnTo>
                  <a:pt x="1764" y="633"/>
                </a:lnTo>
                <a:lnTo>
                  <a:pt x="1757" y="612"/>
                </a:lnTo>
                <a:lnTo>
                  <a:pt x="1742" y="558"/>
                </a:lnTo>
                <a:lnTo>
                  <a:pt x="1722" y="506"/>
                </a:lnTo>
                <a:lnTo>
                  <a:pt x="1697" y="458"/>
                </a:lnTo>
                <a:lnTo>
                  <a:pt x="1668" y="411"/>
                </a:lnTo>
                <a:lnTo>
                  <a:pt x="1636" y="368"/>
                </a:lnTo>
                <a:lnTo>
                  <a:pt x="1598" y="329"/>
                </a:lnTo>
                <a:lnTo>
                  <a:pt x="1558" y="293"/>
                </a:lnTo>
                <a:lnTo>
                  <a:pt x="1515" y="261"/>
                </a:lnTo>
                <a:lnTo>
                  <a:pt x="1468" y="234"/>
                </a:lnTo>
                <a:lnTo>
                  <a:pt x="1418" y="210"/>
                </a:lnTo>
                <a:lnTo>
                  <a:pt x="1367" y="192"/>
                </a:lnTo>
                <a:lnTo>
                  <a:pt x="1313" y="179"/>
                </a:lnTo>
                <a:lnTo>
                  <a:pt x="1259" y="170"/>
                </a:lnTo>
                <a:lnTo>
                  <a:pt x="1202" y="167"/>
                </a:lnTo>
                <a:lnTo>
                  <a:pt x="1141" y="170"/>
                </a:lnTo>
                <a:lnTo>
                  <a:pt x="1081" y="181"/>
                </a:lnTo>
                <a:lnTo>
                  <a:pt x="1023" y="196"/>
                </a:lnTo>
                <a:lnTo>
                  <a:pt x="968" y="217"/>
                </a:lnTo>
                <a:lnTo>
                  <a:pt x="916" y="245"/>
                </a:lnTo>
                <a:lnTo>
                  <a:pt x="868" y="277"/>
                </a:lnTo>
                <a:lnTo>
                  <a:pt x="823" y="314"/>
                </a:lnTo>
                <a:lnTo>
                  <a:pt x="782" y="355"/>
                </a:lnTo>
                <a:lnTo>
                  <a:pt x="745" y="399"/>
                </a:lnTo>
                <a:lnTo>
                  <a:pt x="713" y="448"/>
                </a:lnTo>
                <a:lnTo>
                  <a:pt x="686" y="500"/>
                </a:lnTo>
                <a:lnTo>
                  <a:pt x="664" y="555"/>
                </a:lnTo>
                <a:lnTo>
                  <a:pt x="648" y="612"/>
                </a:lnTo>
                <a:lnTo>
                  <a:pt x="638" y="673"/>
                </a:lnTo>
                <a:lnTo>
                  <a:pt x="635" y="735"/>
                </a:lnTo>
                <a:lnTo>
                  <a:pt x="638" y="792"/>
                </a:lnTo>
                <a:lnTo>
                  <a:pt x="647" y="849"/>
                </a:lnTo>
                <a:lnTo>
                  <a:pt x="661" y="903"/>
                </a:lnTo>
                <a:lnTo>
                  <a:pt x="680" y="955"/>
                </a:lnTo>
                <a:lnTo>
                  <a:pt x="704" y="1005"/>
                </a:lnTo>
                <a:lnTo>
                  <a:pt x="733" y="1052"/>
                </a:lnTo>
                <a:lnTo>
                  <a:pt x="766" y="1096"/>
                </a:lnTo>
                <a:lnTo>
                  <a:pt x="803" y="1136"/>
                </a:lnTo>
                <a:lnTo>
                  <a:pt x="843" y="1173"/>
                </a:lnTo>
                <a:lnTo>
                  <a:pt x="887" y="1205"/>
                </a:lnTo>
                <a:lnTo>
                  <a:pt x="935" y="1233"/>
                </a:lnTo>
                <a:lnTo>
                  <a:pt x="984" y="1258"/>
                </a:lnTo>
                <a:lnTo>
                  <a:pt x="1005" y="1211"/>
                </a:lnTo>
                <a:lnTo>
                  <a:pt x="1029" y="1164"/>
                </a:lnTo>
                <a:lnTo>
                  <a:pt x="1056" y="1121"/>
                </a:lnTo>
                <a:lnTo>
                  <a:pt x="1085" y="1079"/>
                </a:lnTo>
                <a:lnTo>
                  <a:pt x="1055" y="1056"/>
                </a:lnTo>
                <a:lnTo>
                  <a:pt x="1050" y="1053"/>
                </a:lnTo>
                <a:lnTo>
                  <a:pt x="1047" y="1050"/>
                </a:lnTo>
                <a:lnTo>
                  <a:pt x="1021" y="1035"/>
                </a:lnTo>
                <a:lnTo>
                  <a:pt x="995" y="1021"/>
                </a:lnTo>
                <a:lnTo>
                  <a:pt x="990" y="1018"/>
                </a:lnTo>
                <a:lnTo>
                  <a:pt x="984" y="1015"/>
                </a:lnTo>
                <a:lnTo>
                  <a:pt x="940" y="996"/>
                </a:lnTo>
                <a:lnTo>
                  <a:pt x="925" y="990"/>
                </a:lnTo>
                <a:lnTo>
                  <a:pt x="896" y="981"/>
                </a:lnTo>
                <a:lnTo>
                  <a:pt x="867" y="973"/>
                </a:lnTo>
                <a:lnTo>
                  <a:pt x="846" y="965"/>
                </a:lnTo>
                <a:lnTo>
                  <a:pt x="829" y="952"/>
                </a:lnTo>
                <a:lnTo>
                  <a:pt x="815" y="936"/>
                </a:lnTo>
                <a:lnTo>
                  <a:pt x="806" y="916"/>
                </a:lnTo>
                <a:lnTo>
                  <a:pt x="803" y="895"/>
                </a:lnTo>
                <a:lnTo>
                  <a:pt x="805" y="872"/>
                </a:lnTo>
                <a:lnTo>
                  <a:pt x="812" y="851"/>
                </a:lnTo>
                <a:lnTo>
                  <a:pt x="825" y="834"/>
                </a:lnTo>
                <a:lnTo>
                  <a:pt x="842" y="820"/>
                </a:lnTo>
                <a:lnTo>
                  <a:pt x="861" y="811"/>
                </a:lnTo>
                <a:lnTo>
                  <a:pt x="883" y="808"/>
                </a:lnTo>
                <a:lnTo>
                  <a:pt x="906" y="810"/>
                </a:lnTo>
                <a:lnTo>
                  <a:pt x="943" y="820"/>
                </a:lnTo>
                <a:lnTo>
                  <a:pt x="980" y="833"/>
                </a:lnTo>
                <a:lnTo>
                  <a:pt x="1001" y="841"/>
                </a:lnTo>
                <a:lnTo>
                  <a:pt x="1056" y="864"/>
                </a:lnTo>
                <a:lnTo>
                  <a:pt x="1065" y="868"/>
                </a:lnTo>
                <a:lnTo>
                  <a:pt x="1072" y="872"/>
                </a:lnTo>
                <a:lnTo>
                  <a:pt x="1106" y="890"/>
                </a:lnTo>
                <a:lnTo>
                  <a:pt x="1138" y="910"/>
                </a:lnTo>
                <a:lnTo>
                  <a:pt x="1144" y="913"/>
                </a:lnTo>
                <a:lnTo>
                  <a:pt x="1149" y="917"/>
                </a:lnTo>
                <a:lnTo>
                  <a:pt x="1199" y="955"/>
                </a:lnTo>
                <a:lnTo>
                  <a:pt x="1202" y="957"/>
                </a:lnTo>
                <a:lnTo>
                  <a:pt x="1251" y="920"/>
                </a:lnTo>
                <a:lnTo>
                  <a:pt x="1304" y="887"/>
                </a:lnTo>
                <a:lnTo>
                  <a:pt x="1359" y="859"/>
                </a:lnTo>
                <a:lnTo>
                  <a:pt x="1416" y="834"/>
                </a:lnTo>
                <a:lnTo>
                  <a:pt x="1476" y="816"/>
                </a:lnTo>
                <a:lnTo>
                  <a:pt x="1538" y="802"/>
                </a:lnTo>
                <a:lnTo>
                  <a:pt x="1602" y="793"/>
                </a:lnTo>
                <a:lnTo>
                  <a:pt x="1668" y="790"/>
                </a:lnTo>
                <a:lnTo>
                  <a:pt x="1739" y="793"/>
                </a:lnTo>
                <a:lnTo>
                  <a:pt x="1807" y="804"/>
                </a:lnTo>
                <a:lnTo>
                  <a:pt x="1874" y="820"/>
                </a:lnTo>
                <a:lnTo>
                  <a:pt x="1938" y="842"/>
                </a:lnTo>
                <a:lnTo>
                  <a:pt x="1999" y="869"/>
                </a:lnTo>
                <a:lnTo>
                  <a:pt x="2058" y="902"/>
                </a:lnTo>
                <a:lnTo>
                  <a:pt x="2112" y="940"/>
                </a:lnTo>
                <a:lnTo>
                  <a:pt x="2163" y="982"/>
                </a:lnTo>
                <a:lnTo>
                  <a:pt x="2210" y="1030"/>
                </a:lnTo>
                <a:lnTo>
                  <a:pt x="2252" y="1081"/>
                </a:lnTo>
                <a:lnTo>
                  <a:pt x="2290" y="1135"/>
                </a:lnTo>
                <a:lnTo>
                  <a:pt x="2324" y="1193"/>
                </a:lnTo>
                <a:lnTo>
                  <a:pt x="2351" y="1255"/>
                </a:lnTo>
                <a:lnTo>
                  <a:pt x="2372" y="1319"/>
                </a:lnTo>
                <a:lnTo>
                  <a:pt x="2389" y="1386"/>
                </a:lnTo>
                <a:lnTo>
                  <a:pt x="2398" y="1454"/>
                </a:lnTo>
                <a:lnTo>
                  <a:pt x="2403" y="1524"/>
                </a:lnTo>
                <a:lnTo>
                  <a:pt x="2398" y="1596"/>
                </a:lnTo>
                <a:lnTo>
                  <a:pt x="2389" y="1664"/>
                </a:lnTo>
                <a:lnTo>
                  <a:pt x="2372" y="1731"/>
                </a:lnTo>
                <a:lnTo>
                  <a:pt x="2351" y="1795"/>
                </a:lnTo>
                <a:lnTo>
                  <a:pt x="2324" y="1856"/>
                </a:lnTo>
                <a:lnTo>
                  <a:pt x="2290" y="1914"/>
                </a:lnTo>
                <a:lnTo>
                  <a:pt x="2252" y="1969"/>
                </a:lnTo>
                <a:lnTo>
                  <a:pt x="2210" y="2020"/>
                </a:lnTo>
                <a:lnTo>
                  <a:pt x="2163" y="2067"/>
                </a:lnTo>
                <a:lnTo>
                  <a:pt x="2112" y="2110"/>
                </a:lnTo>
                <a:lnTo>
                  <a:pt x="2058" y="2147"/>
                </a:lnTo>
                <a:lnTo>
                  <a:pt x="1999" y="2180"/>
                </a:lnTo>
                <a:lnTo>
                  <a:pt x="1938" y="2208"/>
                </a:lnTo>
                <a:lnTo>
                  <a:pt x="1874" y="2230"/>
                </a:lnTo>
                <a:lnTo>
                  <a:pt x="1807" y="2246"/>
                </a:lnTo>
                <a:lnTo>
                  <a:pt x="1739" y="2256"/>
                </a:lnTo>
                <a:lnTo>
                  <a:pt x="1668" y="2259"/>
                </a:lnTo>
                <a:lnTo>
                  <a:pt x="1608" y="2257"/>
                </a:lnTo>
                <a:lnTo>
                  <a:pt x="1549" y="2250"/>
                </a:lnTo>
                <a:lnTo>
                  <a:pt x="1491" y="2238"/>
                </a:lnTo>
                <a:lnTo>
                  <a:pt x="1433" y="2221"/>
                </a:lnTo>
                <a:lnTo>
                  <a:pt x="1378" y="2200"/>
                </a:lnTo>
                <a:lnTo>
                  <a:pt x="1361" y="2191"/>
                </a:lnTo>
                <a:lnTo>
                  <a:pt x="1348" y="2178"/>
                </a:lnTo>
                <a:lnTo>
                  <a:pt x="1337" y="2163"/>
                </a:lnTo>
                <a:lnTo>
                  <a:pt x="1331" y="2145"/>
                </a:lnTo>
                <a:lnTo>
                  <a:pt x="1327" y="2127"/>
                </a:lnTo>
                <a:lnTo>
                  <a:pt x="1328" y="2108"/>
                </a:lnTo>
                <a:lnTo>
                  <a:pt x="1334" y="2090"/>
                </a:lnTo>
                <a:lnTo>
                  <a:pt x="1344" y="2074"/>
                </a:lnTo>
                <a:lnTo>
                  <a:pt x="1357" y="2060"/>
                </a:lnTo>
                <a:lnTo>
                  <a:pt x="1372" y="2049"/>
                </a:lnTo>
                <a:lnTo>
                  <a:pt x="1389" y="2043"/>
                </a:lnTo>
                <a:lnTo>
                  <a:pt x="1407" y="2039"/>
                </a:lnTo>
                <a:lnTo>
                  <a:pt x="1426" y="2040"/>
                </a:lnTo>
                <a:lnTo>
                  <a:pt x="1444" y="2047"/>
                </a:lnTo>
                <a:lnTo>
                  <a:pt x="1498" y="2066"/>
                </a:lnTo>
                <a:lnTo>
                  <a:pt x="1554" y="2080"/>
                </a:lnTo>
                <a:lnTo>
                  <a:pt x="1610" y="2089"/>
                </a:lnTo>
                <a:lnTo>
                  <a:pt x="1668" y="2092"/>
                </a:lnTo>
                <a:lnTo>
                  <a:pt x="1730" y="2089"/>
                </a:lnTo>
                <a:lnTo>
                  <a:pt x="1789" y="2079"/>
                </a:lnTo>
                <a:lnTo>
                  <a:pt x="1847" y="2063"/>
                </a:lnTo>
                <a:lnTo>
                  <a:pt x="1902" y="2041"/>
                </a:lnTo>
                <a:lnTo>
                  <a:pt x="1954" y="2014"/>
                </a:lnTo>
                <a:lnTo>
                  <a:pt x="2002" y="1982"/>
                </a:lnTo>
                <a:lnTo>
                  <a:pt x="2048" y="1946"/>
                </a:lnTo>
                <a:lnTo>
                  <a:pt x="2089" y="1905"/>
                </a:lnTo>
                <a:lnTo>
                  <a:pt x="2126" y="1860"/>
                </a:lnTo>
                <a:lnTo>
                  <a:pt x="2157" y="1811"/>
                </a:lnTo>
                <a:lnTo>
                  <a:pt x="2184" y="1759"/>
                </a:lnTo>
                <a:lnTo>
                  <a:pt x="2206" y="1704"/>
                </a:lnTo>
                <a:lnTo>
                  <a:pt x="2222" y="1647"/>
                </a:lnTo>
                <a:lnTo>
                  <a:pt x="2232" y="1586"/>
                </a:lnTo>
                <a:lnTo>
                  <a:pt x="2235" y="1524"/>
                </a:lnTo>
                <a:lnTo>
                  <a:pt x="2232" y="1463"/>
                </a:lnTo>
                <a:lnTo>
                  <a:pt x="2222" y="1403"/>
                </a:lnTo>
                <a:lnTo>
                  <a:pt x="2206" y="1346"/>
                </a:lnTo>
                <a:lnTo>
                  <a:pt x="2184" y="1291"/>
                </a:lnTo>
                <a:lnTo>
                  <a:pt x="2157" y="1239"/>
                </a:lnTo>
                <a:lnTo>
                  <a:pt x="2126" y="1190"/>
                </a:lnTo>
                <a:lnTo>
                  <a:pt x="2089" y="1145"/>
                </a:lnTo>
                <a:lnTo>
                  <a:pt x="2048" y="1103"/>
                </a:lnTo>
                <a:lnTo>
                  <a:pt x="2002" y="1067"/>
                </a:lnTo>
                <a:lnTo>
                  <a:pt x="1954" y="1035"/>
                </a:lnTo>
                <a:lnTo>
                  <a:pt x="1902" y="1008"/>
                </a:lnTo>
                <a:lnTo>
                  <a:pt x="1847" y="987"/>
                </a:lnTo>
                <a:lnTo>
                  <a:pt x="1789" y="970"/>
                </a:lnTo>
                <a:lnTo>
                  <a:pt x="1730" y="961"/>
                </a:lnTo>
                <a:lnTo>
                  <a:pt x="1668" y="957"/>
                </a:lnTo>
                <a:lnTo>
                  <a:pt x="1612" y="961"/>
                </a:lnTo>
                <a:lnTo>
                  <a:pt x="1558" y="968"/>
                </a:lnTo>
                <a:lnTo>
                  <a:pt x="1506" y="981"/>
                </a:lnTo>
                <a:lnTo>
                  <a:pt x="1455" y="999"/>
                </a:lnTo>
                <a:lnTo>
                  <a:pt x="1407" y="1021"/>
                </a:lnTo>
                <a:lnTo>
                  <a:pt x="1362" y="1048"/>
                </a:lnTo>
                <a:lnTo>
                  <a:pt x="1319" y="1079"/>
                </a:lnTo>
                <a:lnTo>
                  <a:pt x="1324" y="1085"/>
                </a:lnTo>
                <a:lnTo>
                  <a:pt x="1328" y="1092"/>
                </a:lnTo>
                <a:lnTo>
                  <a:pt x="1361" y="1140"/>
                </a:lnTo>
                <a:lnTo>
                  <a:pt x="1366" y="1149"/>
                </a:lnTo>
                <a:lnTo>
                  <a:pt x="1372" y="1158"/>
                </a:lnTo>
                <a:lnTo>
                  <a:pt x="1389" y="1190"/>
                </a:lnTo>
                <a:lnTo>
                  <a:pt x="1406" y="1225"/>
                </a:lnTo>
                <a:lnTo>
                  <a:pt x="1406" y="1225"/>
                </a:lnTo>
                <a:lnTo>
                  <a:pt x="1419" y="1258"/>
                </a:lnTo>
                <a:lnTo>
                  <a:pt x="1467" y="1235"/>
                </a:lnTo>
                <a:lnTo>
                  <a:pt x="1512" y="1210"/>
                </a:lnTo>
                <a:lnTo>
                  <a:pt x="1555" y="1179"/>
                </a:lnTo>
                <a:lnTo>
                  <a:pt x="1595" y="1145"/>
                </a:lnTo>
                <a:lnTo>
                  <a:pt x="1631" y="1106"/>
                </a:lnTo>
                <a:lnTo>
                  <a:pt x="1645" y="1093"/>
                </a:lnTo>
                <a:lnTo>
                  <a:pt x="1662" y="1083"/>
                </a:lnTo>
                <a:lnTo>
                  <a:pt x="1680" y="1078"/>
                </a:lnTo>
                <a:lnTo>
                  <a:pt x="1698" y="1076"/>
                </a:lnTo>
                <a:lnTo>
                  <a:pt x="1716" y="1080"/>
                </a:lnTo>
                <a:lnTo>
                  <a:pt x="1734" y="1086"/>
                </a:lnTo>
                <a:lnTo>
                  <a:pt x="1749" y="1097"/>
                </a:lnTo>
                <a:lnTo>
                  <a:pt x="1762" y="1111"/>
                </a:lnTo>
                <a:lnTo>
                  <a:pt x="1772" y="1127"/>
                </a:lnTo>
                <a:lnTo>
                  <a:pt x="1777" y="1146"/>
                </a:lnTo>
                <a:lnTo>
                  <a:pt x="1779" y="1163"/>
                </a:lnTo>
                <a:lnTo>
                  <a:pt x="1776" y="1181"/>
                </a:lnTo>
                <a:lnTo>
                  <a:pt x="1769" y="1199"/>
                </a:lnTo>
                <a:lnTo>
                  <a:pt x="1758" y="1215"/>
                </a:lnTo>
                <a:lnTo>
                  <a:pt x="1716" y="1259"/>
                </a:lnTo>
                <a:lnTo>
                  <a:pt x="1670" y="1300"/>
                </a:lnTo>
                <a:lnTo>
                  <a:pt x="1622" y="1337"/>
                </a:lnTo>
                <a:lnTo>
                  <a:pt x="1571" y="1370"/>
                </a:lnTo>
                <a:lnTo>
                  <a:pt x="1517" y="1398"/>
                </a:lnTo>
                <a:lnTo>
                  <a:pt x="1462" y="1420"/>
                </a:lnTo>
                <a:lnTo>
                  <a:pt x="1467" y="1472"/>
                </a:lnTo>
                <a:lnTo>
                  <a:pt x="1469" y="1524"/>
                </a:lnTo>
                <a:lnTo>
                  <a:pt x="1466" y="1596"/>
                </a:lnTo>
                <a:lnTo>
                  <a:pt x="1456" y="1664"/>
                </a:lnTo>
                <a:lnTo>
                  <a:pt x="1440" y="1731"/>
                </a:lnTo>
                <a:lnTo>
                  <a:pt x="1418" y="1795"/>
                </a:lnTo>
                <a:lnTo>
                  <a:pt x="1390" y="1856"/>
                </a:lnTo>
                <a:lnTo>
                  <a:pt x="1358" y="1914"/>
                </a:lnTo>
                <a:lnTo>
                  <a:pt x="1320" y="1969"/>
                </a:lnTo>
                <a:lnTo>
                  <a:pt x="1277" y="2020"/>
                </a:lnTo>
                <a:lnTo>
                  <a:pt x="1230" y="2067"/>
                </a:lnTo>
                <a:lnTo>
                  <a:pt x="1179" y="2110"/>
                </a:lnTo>
                <a:lnTo>
                  <a:pt x="1124" y="2147"/>
                </a:lnTo>
                <a:lnTo>
                  <a:pt x="1067" y="2180"/>
                </a:lnTo>
                <a:lnTo>
                  <a:pt x="1005" y="2208"/>
                </a:lnTo>
                <a:lnTo>
                  <a:pt x="941" y="2230"/>
                </a:lnTo>
                <a:lnTo>
                  <a:pt x="874" y="2246"/>
                </a:lnTo>
                <a:lnTo>
                  <a:pt x="806" y="2256"/>
                </a:lnTo>
                <a:lnTo>
                  <a:pt x="735" y="2259"/>
                </a:lnTo>
                <a:lnTo>
                  <a:pt x="664" y="2256"/>
                </a:lnTo>
                <a:lnTo>
                  <a:pt x="595" y="2246"/>
                </a:lnTo>
                <a:lnTo>
                  <a:pt x="529" y="2230"/>
                </a:lnTo>
                <a:lnTo>
                  <a:pt x="465" y="2208"/>
                </a:lnTo>
                <a:lnTo>
                  <a:pt x="404" y="2180"/>
                </a:lnTo>
                <a:lnTo>
                  <a:pt x="345" y="2147"/>
                </a:lnTo>
                <a:lnTo>
                  <a:pt x="291" y="2110"/>
                </a:lnTo>
                <a:lnTo>
                  <a:pt x="239" y="2067"/>
                </a:lnTo>
                <a:lnTo>
                  <a:pt x="193" y="2020"/>
                </a:lnTo>
                <a:lnTo>
                  <a:pt x="150" y="1969"/>
                </a:lnTo>
                <a:lnTo>
                  <a:pt x="113" y="1914"/>
                </a:lnTo>
                <a:lnTo>
                  <a:pt x="79" y="1856"/>
                </a:lnTo>
                <a:lnTo>
                  <a:pt x="52" y="1795"/>
                </a:lnTo>
                <a:lnTo>
                  <a:pt x="29" y="1731"/>
                </a:lnTo>
                <a:lnTo>
                  <a:pt x="13" y="1664"/>
                </a:lnTo>
                <a:lnTo>
                  <a:pt x="3" y="1596"/>
                </a:lnTo>
                <a:lnTo>
                  <a:pt x="0" y="1524"/>
                </a:lnTo>
                <a:lnTo>
                  <a:pt x="3" y="1458"/>
                </a:lnTo>
                <a:lnTo>
                  <a:pt x="12" y="1393"/>
                </a:lnTo>
                <a:lnTo>
                  <a:pt x="26" y="1330"/>
                </a:lnTo>
                <a:lnTo>
                  <a:pt x="47" y="1268"/>
                </a:lnTo>
                <a:lnTo>
                  <a:pt x="71" y="1208"/>
                </a:lnTo>
                <a:lnTo>
                  <a:pt x="102" y="1152"/>
                </a:lnTo>
                <a:lnTo>
                  <a:pt x="137" y="1097"/>
                </a:lnTo>
                <a:lnTo>
                  <a:pt x="177" y="1046"/>
                </a:lnTo>
                <a:lnTo>
                  <a:pt x="223" y="999"/>
                </a:lnTo>
                <a:lnTo>
                  <a:pt x="272" y="954"/>
                </a:lnTo>
                <a:lnTo>
                  <a:pt x="288" y="943"/>
                </a:lnTo>
                <a:lnTo>
                  <a:pt x="306" y="938"/>
                </a:lnTo>
                <a:lnTo>
                  <a:pt x="325" y="936"/>
                </a:lnTo>
                <a:lnTo>
                  <a:pt x="343" y="937"/>
                </a:lnTo>
                <a:lnTo>
                  <a:pt x="360" y="943"/>
                </a:lnTo>
                <a:lnTo>
                  <a:pt x="375" y="953"/>
                </a:lnTo>
                <a:lnTo>
                  <a:pt x="389" y="966"/>
                </a:lnTo>
                <a:lnTo>
                  <a:pt x="400" y="982"/>
                </a:lnTo>
                <a:lnTo>
                  <a:pt x="407" y="1001"/>
                </a:lnTo>
                <a:lnTo>
                  <a:pt x="409" y="1019"/>
                </a:lnTo>
                <a:lnTo>
                  <a:pt x="407" y="1036"/>
                </a:lnTo>
                <a:lnTo>
                  <a:pt x="400" y="1055"/>
                </a:lnTo>
                <a:lnTo>
                  <a:pt x="391" y="1070"/>
                </a:lnTo>
                <a:lnTo>
                  <a:pt x="378" y="1084"/>
                </a:lnTo>
                <a:lnTo>
                  <a:pt x="335" y="1122"/>
                </a:lnTo>
                <a:lnTo>
                  <a:pt x="298" y="1164"/>
                </a:lnTo>
                <a:lnTo>
                  <a:pt x="264" y="1208"/>
                </a:lnTo>
                <a:lnTo>
                  <a:pt x="235" y="1256"/>
                </a:lnTo>
                <a:lnTo>
                  <a:pt x="211" y="1306"/>
                </a:lnTo>
                <a:lnTo>
                  <a:pt x="193" y="1359"/>
                </a:lnTo>
                <a:lnTo>
                  <a:pt x="179" y="1413"/>
                </a:lnTo>
                <a:lnTo>
                  <a:pt x="170" y="1468"/>
                </a:lnTo>
                <a:lnTo>
                  <a:pt x="168" y="1524"/>
                </a:lnTo>
                <a:lnTo>
                  <a:pt x="171" y="1586"/>
                </a:lnTo>
                <a:lnTo>
                  <a:pt x="181" y="1647"/>
                </a:lnTo>
                <a:lnTo>
                  <a:pt x="197" y="1704"/>
                </a:lnTo>
                <a:lnTo>
                  <a:pt x="219" y="1759"/>
                </a:lnTo>
                <a:lnTo>
                  <a:pt x="246" y="1811"/>
                </a:lnTo>
                <a:lnTo>
                  <a:pt x="277" y="1860"/>
                </a:lnTo>
                <a:lnTo>
                  <a:pt x="314" y="1905"/>
                </a:lnTo>
                <a:lnTo>
                  <a:pt x="355" y="1946"/>
                </a:lnTo>
                <a:lnTo>
                  <a:pt x="400" y="1982"/>
                </a:lnTo>
                <a:lnTo>
                  <a:pt x="449" y="2014"/>
                </a:lnTo>
                <a:lnTo>
                  <a:pt x="501" y="2041"/>
                </a:lnTo>
                <a:lnTo>
                  <a:pt x="556" y="2063"/>
                </a:lnTo>
                <a:lnTo>
                  <a:pt x="613" y="2079"/>
                </a:lnTo>
                <a:lnTo>
                  <a:pt x="673" y="2089"/>
                </a:lnTo>
                <a:lnTo>
                  <a:pt x="735" y="2092"/>
                </a:lnTo>
                <a:lnTo>
                  <a:pt x="796" y="2089"/>
                </a:lnTo>
                <a:lnTo>
                  <a:pt x="857" y="2079"/>
                </a:lnTo>
                <a:lnTo>
                  <a:pt x="914" y="2063"/>
                </a:lnTo>
                <a:lnTo>
                  <a:pt x="969" y="2041"/>
                </a:lnTo>
                <a:lnTo>
                  <a:pt x="1021" y="2014"/>
                </a:lnTo>
                <a:lnTo>
                  <a:pt x="1070" y="1982"/>
                </a:lnTo>
                <a:lnTo>
                  <a:pt x="1114" y="1946"/>
                </a:lnTo>
                <a:lnTo>
                  <a:pt x="1155" y="1905"/>
                </a:lnTo>
                <a:lnTo>
                  <a:pt x="1192" y="1860"/>
                </a:lnTo>
                <a:lnTo>
                  <a:pt x="1225" y="1811"/>
                </a:lnTo>
                <a:lnTo>
                  <a:pt x="1252" y="1759"/>
                </a:lnTo>
                <a:lnTo>
                  <a:pt x="1273" y="1704"/>
                </a:lnTo>
                <a:lnTo>
                  <a:pt x="1290" y="1647"/>
                </a:lnTo>
                <a:lnTo>
                  <a:pt x="1299" y="1586"/>
                </a:lnTo>
                <a:lnTo>
                  <a:pt x="1303" y="1524"/>
                </a:lnTo>
                <a:lnTo>
                  <a:pt x="1301" y="1493"/>
                </a:lnTo>
                <a:lnTo>
                  <a:pt x="1298" y="1462"/>
                </a:lnTo>
                <a:lnTo>
                  <a:pt x="1251" y="1467"/>
                </a:lnTo>
                <a:lnTo>
                  <a:pt x="1202" y="1469"/>
                </a:lnTo>
                <a:lnTo>
                  <a:pt x="1153" y="1467"/>
                </a:lnTo>
                <a:lnTo>
                  <a:pt x="1105" y="1462"/>
                </a:lnTo>
                <a:lnTo>
                  <a:pt x="1101" y="1493"/>
                </a:lnTo>
                <a:lnTo>
                  <a:pt x="1100" y="1524"/>
                </a:lnTo>
                <a:lnTo>
                  <a:pt x="1100" y="1524"/>
                </a:lnTo>
                <a:lnTo>
                  <a:pt x="1102" y="1577"/>
                </a:lnTo>
                <a:lnTo>
                  <a:pt x="1110" y="1629"/>
                </a:lnTo>
                <a:lnTo>
                  <a:pt x="1122" y="1680"/>
                </a:lnTo>
                <a:lnTo>
                  <a:pt x="1124" y="1689"/>
                </a:lnTo>
                <a:lnTo>
                  <a:pt x="1125" y="1697"/>
                </a:lnTo>
                <a:lnTo>
                  <a:pt x="1124" y="1718"/>
                </a:lnTo>
                <a:lnTo>
                  <a:pt x="1118" y="1739"/>
                </a:lnTo>
                <a:lnTo>
                  <a:pt x="1107" y="1756"/>
                </a:lnTo>
                <a:lnTo>
                  <a:pt x="1092" y="1770"/>
                </a:lnTo>
                <a:lnTo>
                  <a:pt x="1073" y="1781"/>
                </a:lnTo>
                <a:lnTo>
                  <a:pt x="1069" y="1783"/>
                </a:lnTo>
                <a:lnTo>
                  <a:pt x="1065" y="1784"/>
                </a:lnTo>
                <a:lnTo>
                  <a:pt x="1065" y="1784"/>
                </a:lnTo>
                <a:lnTo>
                  <a:pt x="1044" y="1787"/>
                </a:lnTo>
                <a:lnTo>
                  <a:pt x="1042" y="1787"/>
                </a:lnTo>
                <a:lnTo>
                  <a:pt x="1041" y="1787"/>
                </a:lnTo>
                <a:lnTo>
                  <a:pt x="1039" y="1787"/>
                </a:lnTo>
                <a:lnTo>
                  <a:pt x="1027" y="1786"/>
                </a:lnTo>
                <a:lnTo>
                  <a:pt x="1015" y="1783"/>
                </a:lnTo>
                <a:lnTo>
                  <a:pt x="1015" y="1783"/>
                </a:lnTo>
                <a:lnTo>
                  <a:pt x="1004" y="1779"/>
                </a:lnTo>
                <a:lnTo>
                  <a:pt x="994" y="1772"/>
                </a:lnTo>
                <a:lnTo>
                  <a:pt x="991" y="1770"/>
                </a:lnTo>
                <a:lnTo>
                  <a:pt x="984" y="1764"/>
                </a:lnTo>
                <a:lnTo>
                  <a:pt x="979" y="1759"/>
                </a:lnTo>
                <a:lnTo>
                  <a:pt x="975" y="1753"/>
                </a:lnTo>
                <a:lnTo>
                  <a:pt x="971" y="1749"/>
                </a:lnTo>
                <a:lnTo>
                  <a:pt x="966" y="1739"/>
                </a:lnTo>
                <a:lnTo>
                  <a:pt x="961" y="1727"/>
                </a:lnTo>
                <a:lnTo>
                  <a:pt x="961" y="1727"/>
                </a:lnTo>
                <a:lnTo>
                  <a:pt x="948" y="1674"/>
                </a:lnTo>
                <a:lnTo>
                  <a:pt x="939" y="1620"/>
                </a:lnTo>
                <a:lnTo>
                  <a:pt x="935" y="1572"/>
                </a:lnTo>
                <a:lnTo>
                  <a:pt x="933" y="1524"/>
                </a:lnTo>
                <a:lnTo>
                  <a:pt x="936" y="1472"/>
                </a:lnTo>
                <a:lnTo>
                  <a:pt x="941" y="1420"/>
                </a:lnTo>
                <a:lnTo>
                  <a:pt x="880" y="1392"/>
                </a:lnTo>
                <a:lnTo>
                  <a:pt x="820" y="1360"/>
                </a:lnTo>
                <a:lnTo>
                  <a:pt x="764" y="1322"/>
                </a:lnTo>
                <a:lnTo>
                  <a:pt x="712" y="1280"/>
                </a:lnTo>
                <a:lnTo>
                  <a:pt x="664" y="1233"/>
                </a:lnTo>
                <a:lnTo>
                  <a:pt x="621" y="1182"/>
                </a:lnTo>
                <a:lnTo>
                  <a:pt x="582" y="1127"/>
                </a:lnTo>
                <a:lnTo>
                  <a:pt x="549" y="1069"/>
                </a:lnTo>
                <a:lnTo>
                  <a:pt x="520" y="1007"/>
                </a:lnTo>
                <a:lnTo>
                  <a:pt x="498" y="942"/>
                </a:lnTo>
                <a:lnTo>
                  <a:pt x="481" y="875"/>
                </a:lnTo>
                <a:lnTo>
                  <a:pt x="472" y="806"/>
                </a:lnTo>
                <a:lnTo>
                  <a:pt x="468" y="735"/>
                </a:lnTo>
                <a:lnTo>
                  <a:pt x="472" y="663"/>
                </a:lnTo>
                <a:lnTo>
                  <a:pt x="481" y="595"/>
                </a:lnTo>
                <a:lnTo>
                  <a:pt x="498" y="528"/>
                </a:lnTo>
                <a:lnTo>
                  <a:pt x="519" y="464"/>
                </a:lnTo>
                <a:lnTo>
                  <a:pt x="547" y="402"/>
                </a:lnTo>
                <a:lnTo>
                  <a:pt x="580" y="345"/>
                </a:lnTo>
                <a:lnTo>
                  <a:pt x="618" y="290"/>
                </a:lnTo>
                <a:lnTo>
                  <a:pt x="661" y="239"/>
                </a:lnTo>
                <a:lnTo>
                  <a:pt x="708" y="193"/>
                </a:lnTo>
                <a:lnTo>
                  <a:pt x="758" y="149"/>
                </a:lnTo>
                <a:lnTo>
                  <a:pt x="814" y="111"/>
                </a:lnTo>
                <a:lnTo>
                  <a:pt x="871" y="79"/>
                </a:lnTo>
                <a:lnTo>
                  <a:pt x="933" y="51"/>
                </a:lnTo>
                <a:lnTo>
                  <a:pt x="996" y="29"/>
                </a:lnTo>
                <a:lnTo>
                  <a:pt x="1063" y="13"/>
                </a:lnTo>
                <a:lnTo>
                  <a:pt x="1132" y="3"/>
                </a:lnTo>
                <a:lnTo>
                  <a:pt x="1202" y="0"/>
                </a:lnTo>
                <a:close/>
              </a:path>
            </a:pathLst>
          </a:custGeom>
          <a:solidFill>
            <a:srgbClr val="ffffff"/>
          </a:solidFill>
          <a:ln w="0">
            <a:solidFill>
              <a:srgbClr val="ffffff"/>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406" name="Group 52"/>
          <p:cNvGrpSpPr/>
          <p:nvPr/>
        </p:nvGrpSpPr>
        <p:grpSpPr>
          <a:xfrm>
            <a:off x="727920" y="4869000"/>
            <a:ext cx="364320" cy="366480"/>
            <a:chOff x="727920" y="4869000"/>
            <a:chExt cx="364320" cy="366480"/>
          </a:xfrm>
        </p:grpSpPr>
        <p:sp>
          <p:nvSpPr>
            <p:cNvPr id="407" name="CustomShape 53"/>
            <p:cNvSpPr/>
            <p:nvPr/>
          </p:nvSpPr>
          <p:spPr>
            <a:xfrm>
              <a:off x="727920" y="5086800"/>
              <a:ext cx="147600" cy="147600"/>
            </a:xfrm>
            <a:custGeom>
              <a:avLst/>
              <a:gdLst/>
              <a:ahLst/>
              <a:rect l="l" t="t" r="r" b="b"/>
              <a:pathLst>
                <a:path w="847" h="847">
                  <a:moveTo>
                    <a:pt x="530" y="0"/>
                  </a:moveTo>
                  <a:lnTo>
                    <a:pt x="530" y="51"/>
                  </a:lnTo>
                  <a:lnTo>
                    <a:pt x="531" y="98"/>
                  </a:lnTo>
                  <a:lnTo>
                    <a:pt x="323" y="366"/>
                  </a:lnTo>
                  <a:lnTo>
                    <a:pt x="315" y="374"/>
                  </a:lnTo>
                  <a:lnTo>
                    <a:pt x="300" y="389"/>
                  </a:lnTo>
                  <a:lnTo>
                    <a:pt x="285" y="405"/>
                  </a:lnTo>
                  <a:lnTo>
                    <a:pt x="271" y="422"/>
                  </a:lnTo>
                  <a:lnTo>
                    <a:pt x="261" y="441"/>
                  </a:lnTo>
                  <a:lnTo>
                    <a:pt x="253" y="461"/>
                  </a:lnTo>
                  <a:lnTo>
                    <a:pt x="251" y="484"/>
                  </a:lnTo>
                  <a:lnTo>
                    <a:pt x="253" y="503"/>
                  </a:lnTo>
                  <a:lnTo>
                    <a:pt x="260" y="524"/>
                  </a:lnTo>
                  <a:lnTo>
                    <a:pt x="271" y="542"/>
                  </a:lnTo>
                  <a:lnTo>
                    <a:pt x="286" y="561"/>
                  </a:lnTo>
                  <a:lnTo>
                    <a:pt x="304" y="576"/>
                  </a:lnTo>
                  <a:lnTo>
                    <a:pt x="323" y="587"/>
                  </a:lnTo>
                  <a:lnTo>
                    <a:pt x="342" y="593"/>
                  </a:lnTo>
                  <a:lnTo>
                    <a:pt x="363" y="596"/>
                  </a:lnTo>
                  <a:lnTo>
                    <a:pt x="385" y="593"/>
                  </a:lnTo>
                  <a:lnTo>
                    <a:pt x="405" y="587"/>
                  </a:lnTo>
                  <a:lnTo>
                    <a:pt x="424" y="576"/>
                  </a:lnTo>
                  <a:lnTo>
                    <a:pt x="442" y="562"/>
                  </a:lnTo>
                  <a:lnTo>
                    <a:pt x="458" y="547"/>
                  </a:lnTo>
                  <a:lnTo>
                    <a:pt x="473" y="532"/>
                  </a:lnTo>
                  <a:lnTo>
                    <a:pt x="751" y="314"/>
                  </a:lnTo>
                  <a:lnTo>
                    <a:pt x="780" y="315"/>
                  </a:lnTo>
                  <a:lnTo>
                    <a:pt x="813" y="316"/>
                  </a:lnTo>
                  <a:lnTo>
                    <a:pt x="847" y="315"/>
                  </a:lnTo>
                  <a:lnTo>
                    <a:pt x="816" y="353"/>
                  </a:lnTo>
                  <a:lnTo>
                    <a:pt x="780" y="391"/>
                  </a:lnTo>
                  <a:lnTo>
                    <a:pt x="741" y="429"/>
                  </a:lnTo>
                  <a:lnTo>
                    <a:pt x="699" y="466"/>
                  </a:lnTo>
                  <a:lnTo>
                    <a:pt x="657" y="501"/>
                  </a:lnTo>
                  <a:lnTo>
                    <a:pt x="612" y="536"/>
                  </a:lnTo>
                  <a:lnTo>
                    <a:pt x="567" y="569"/>
                  </a:lnTo>
                  <a:lnTo>
                    <a:pt x="522" y="602"/>
                  </a:lnTo>
                  <a:lnTo>
                    <a:pt x="476" y="632"/>
                  </a:lnTo>
                  <a:lnTo>
                    <a:pt x="431" y="660"/>
                  </a:lnTo>
                  <a:lnTo>
                    <a:pt x="386" y="687"/>
                  </a:lnTo>
                  <a:lnTo>
                    <a:pt x="342" y="713"/>
                  </a:lnTo>
                  <a:lnTo>
                    <a:pt x="299" y="736"/>
                  </a:lnTo>
                  <a:lnTo>
                    <a:pt x="258" y="758"/>
                  </a:lnTo>
                  <a:lnTo>
                    <a:pt x="219" y="777"/>
                  </a:lnTo>
                  <a:lnTo>
                    <a:pt x="181" y="794"/>
                  </a:lnTo>
                  <a:lnTo>
                    <a:pt x="146" y="810"/>
                  </a:lnTo>
                  <a:lnTo>
                    <a:pt x="115" y="823"/>
                  </a:lnTo>
                  <a:lnTo>
                    <a:pt x="86" y="832"/>
                  </a:lnTo>
                  <a:lnTo>
                    <a:pt x="61" y="840"/>
                  </a:lnTo>
                  <a:lnTo>
                    <a:pt x="40" y="845"/>
                  </a:lnTo>
                  <a:lnTo>
                    <a:pt x="23" y="847"/>
                  </a:lnTo>
                  <a:lnTo>
                    <a:pt x="11" y="846"/>
                  </a:lnTo>
                  <a:lnTo>
                    <a:pt x="3" y="843"/>
                  </a:lnTo>
                  <a:lnTo>
                    <a:pt x="0" y="836"/>
                  </a:lnTo>
                  <a:lnTo>
                    <a:pt x="0" y="824"/>
                  </a:lnTo>
                  <a:lnTo>
                    <a:pt x="2" y="807"/>
                  </a:lnTo>
                  <a:lnTo>
                    <a:pt x="7" y="786"/>
                  </a:lnTo>
                  <a:lnTo>
                    <a:pt x="15" y="761"/>
                  </a:lnTo>
                  <a:lnTo>
                    <a:pt x="25" y="733"/>
                  </a:lnTo>
                  <a:lnTo>
                    <a:pt x="38" y="700"/>
                  </a:lnTo>
                  <a:lnTo>
                    <a:pt x="52" y="666"/>
                  </a:lnTo>
                  <a:lnTo>
                    <a:pt x="69" y="629"/>
                  </a:lnTo>
                  <a:lnTo>
                    <a:pt x="89" y="589"/>
                  </a:lnTo>
                  <a:lnTo>
                    <a:pt x="110" y="548"/>
                  </a:lnTo>
                  <a:lnTo>
                    <a:pt x="134" y="506"/>
                  </a:lnTo>
                  <a:lnTo>
                    <a:pt x="159" y="461"/>
                  </a:lnTo>
                  <a:lnTo>
                    <a:pt x="186" y="416"/>
                  </a:lnTo>
                  <a:lnTo>
                    <a:pt x="215" y="370"/>
                  </a:lnTo>
                  <a:lnTo>
                    <a:pt x="246" y="325"/>
                  </a:lnTo>
                  <a:lnTo>
                    <a:pt x="277" y="280"/>
                  </a:lnTo>
                  <a:lnTo>
                    <a:pt x="311" y="234"/>
                  </a:lnTo>
                  <a:lnTo>
                    <a:pt x="345" y="191"/>
                  </a:lnTo>
                  <a:lnTo>
                    <a:pt x="381" y="148"/>
                  </a:lnTo>
                  <a:lnTo>
                    <a:pt x="418" y="106"/>
                  </a:lnTo>
                  <a:lnTo>
                    <a:pt x="457" y="66"/>
                  </a:lnTo>
                  <a:lnTo>
                    <a:pt x="493" y="31"/>
                  </a:lnTo>
                  <a:lnTo>
                    <a:pt x="530" y="0"/>
                  </a:lnTo>
                  <a:close/>
                </a:path>
              </a:pathLst>
            </a:custGeom>
            <a:solidFill>
              <a:srgbClr val="ffffff"/>
            </a:solidFill>
            <a:ln w="0">
              <a:solidFill>
                <a:srgbClr val="ffffff"/>
              </a:solidFill>
            </a:ln>
          </p:spPr>
          <p:style>
            <a:lnRef idx="0"/>
            <a:fillRef idx="0"/>
            <a:effectRef idx="0"/>
            <a:fontRef idx="minor"/>
          </p:style>
          <p:txBody>
            <a:bodyPr lIns="90000" rIns="90000" tIns="90000" bIns="90000" anchor="t">
              <a:noAutofit/>
            </a:bodyPr>
            <a:p>
              <a:endParaRPr b="0" lang="fr-FR" sz="1800" spc="-1" strike="noStrike">
                <a:solidFill>
                  <a:srgbClr val="000000"/>
                </a:solidFill>
                <a:latin typeface="Arial"/>
              </a:endParaRPr>
            </a:p>
          </p:txBody>
        </p:sp>
        <p:sp>
          <p:nvSpPr>
            <p:cNvPr id="408" name="CustomShape 54"/>
            <p:cNvSpPr/>
            <p:nvPr/>
          </p:nvSpPr>
          <p:spPr>
            <a:xfrm>
              <a:off x="794520" y="5031360"/>
              <a:ext cx="135360" cy="136440"/>
            </a:xfrm>
            <a:custGeom>
              <a:avLst/>
              <a:gdLst/>
              <a:ahLst/>
              <a:rect l="l" t="t" r="r" b="b"/>
              <a:pathLst>
                <a:path w="781" h="781">
                  <a:moveTo>
                    <a:pt x="744" y="0"/>
                  </a:moveTo>
                  <a:lnTo>
                    <a:pt x="760" y="1"/>
                  </a:lnTo>
                  <a:lnTo>
                    <a:pt x="771" y="2"/>
                  </a:lnTo>
                  <a:lnTo>
                    <a:pt x="777" y="4"/>
                  </a:lnTo>
                  <a:lnTo>
                    <a:pt x="781" y="17"/>
                  </a:lnTo>
                  <a:lnTo>
                    <a:pt x="781" y="36"/>
                  </a:lnTo>
                  <a:lnTo>
                    <a:pt x="780" y="57"/>
                  </a:lnTo>
                  <a:lnTo>
                    <a:pt x="777" y="80"/>
                  </a:lnTo>
                  <a:lnTo>
                    <a:pt x="773" y="105"/>
                  </a:lnTo>
                  <a:lnTo>
                    <a:pt x="768" y="129"/>
                  </a:lnTo>
                  <a:lnTo>
                    <a:pt x="761" y="151"/>
                  </a:lnTo>
                  <a:lnTo>
                    <a:pt x="755" y="171"/>
                  </a:lnTo>
                  <a:lnTo>
                    <a:pt x="747" y="187"/>
                  </a:lnTo>
                  <a:lnTo>
                    <a:pt x="740" y="198"/>
                  </a:lnTo>
                  <a:lnTo>
                    <a:pt x="33" y="747"/>
                  </a:lnTo>
                  <a:lnTo>
                    <a:pt x="18" y="764"/>
                  </a:lnTo>
                  <a:lnTo>
                    <a:pt x="9" y="772"/>
                  </a:lnTo>
                  <a:lnTo>
                    <a:pt x="0" y="781"/>
                  </a:lnTo>
                  <a:lnTo>
                    <a:pt x="9" y="771"/>
                  </a:lnTo>
                  <a:lnTo>
                    <a:pt x="18" y="763"/>
                  </a:lnTo>
                  <a:lnTo>
                    <a:pt x="583" y="41"/>
                  </a:lnTo>
                  <a:lnTo>
                    <a:pt x="591" y="35"/>
                  </a:lnTo>
                  <a:lnTo>
                    <a:pt x="605" y="28"/>
                  </a:lnTo>
                  <a:lnTo>
                    <a:pt x="624" y="22"/>
                  </a:lnTo>
                  <a:lnTo>
                    <a:pt x="645" y="15"/>
                  </a:lnTo>
                  <a:lnTo>
                    <a:pt x="668" y="10"/>
                  </a:lnTo>
                  <a:lnTo>
                    <a:pt x="693" y="4"/>
                  </a:lnTo>
                  <a:lnTo>
                    <a:pt x="719" y="1"/>
                  </a:lnTo>
                  <a:lnTo>
                    <a:pt x="744" y="0"/>
                  </a:lnTo>
                  <a:close/>
                </a:path>
              </a:pathLst>
            </a:custGeom>
            <a:solidFill>
              <a:srgbClr val="ffffff"/>
            </a:solidFill>
            <a:ln w="0">
              <a:solidFill>
                <a:srgbClr val="ffffff"/>
              </a:solidFill>
            </a:ln>
          </p:spPr>
          <p:style>
            <a:lnRef idx="0"/>
            <a:fillRef idx="0"/>
            <a:effectRef idx="0"/>
            <a:fontRef idx="minor"/>
          </p:style>
          <p:txBody>
            <a:bodyPr lIns="90000" rIns="90000" tIns="90000" bIns="90000" anchor="t">
              <a:noAutofit/>
            </a:bodyPr>
            <a:p>
              <a:endParaRPr b="0" lang="fr-FR" sz="1800" spc="-1" strike="noStrike">
                <a:solidFill>
                  <a:srgbClr val="000000"/>
                </a:solidFill>
                <a:latin typeface="Arial"/>
              </a:endParaRPr>
            </a:p>
          </p:txBody>
        </p:sp>
        <p:sp>
          <p:nvSpPr>
            <p:cNvPr id="409" name="CustomShape 55"/>
            <p:cNvSpPr/>
            <p:nvPr/>
          </p:nvSpPr>
          <p:spPr>
            <a:xfrm>
              <a:off x="853560" y="5101560"/>
              <a:ext cx="156240" cy="133920"/>
            </a:xfrm>
            <a:custGeom>
              <a:avLst/>
              <a:gdLst/>
              <a:ahLst/>
              <a:rect l="l" t="t" r="r" b="b"/>
              <a:pathLst>
                <a:path w="898" h="769">
                  <a:moveTo>
                    <a:pt x="891" y="0"/>
                  </a:moveTo>
                  <a:lnTo>
                    <a:pt x="898" y="43"/>
                  </a:lnTo>
                  <a:lnTo>
                    <a:pt x="898" y="95"/>
                  </a:lnTo>
                  <a:lnTo>
                    <a:pt x="896" y="142"/>
                  </a:lnTo>
                  <a:lnTo>
                    <a:pt x="892" y="183"/>
                  </a:lnTo>
                  <a:lnTo>
                    <a:pt x="887" y="220"/>
                  </a:lnTo>
                  <a:lnTo>
                    <a:pt x="878" y="252"/>
                  </a:lnTo>
                  <a:lnTo>
                    <a:pt x="868" y="281"/>
                  </a:lnTo>
                  <a:lnTo>
                    <a:pt x="855" y="308"/>
                  </a:lnTo>
                  <a:lnTo>
                    <a:pt x="837" y="332"/>
                  </a:lnTo>
                  <a:lnTo>
                    <a:pt x="817" y="355"/>
                  </a:lnTo>
                  <a:lnTo>
                    <a:pt x="793" y="376"/>
                  </a:lnTo>
                  <a:lnTo>
                    <a:pt x="766" y="398"/>
                  </a:lnTo>
                  <a:lnTo>
                    <a:pt x="733" y="419"/>
                  </a:lnTo>
                  <a:lnTo>
                    <a:pt x="697" y="441"/>
                  </a:lnTo>
                  <a:lnTo>
                    <a:pt x="655" y="465"/>
                  </a:lnTo>
                  <a:lnTo>
                    <a:pt x="609" y="491"/>
                  </a:lnTo>
                  <a:lnTo>
                    <a:pt x="156" y="739"/>
                  </a:lnTo>
                  <a:lnTo>
                    <a:pt x="125" y="753"/>
                  </a:lnTo>
                  <a:lnTo>
                    <a:pt x="98" y="762"/>
                  </a:lnTo>
                  <a:lnTo>
                    <a:pt x="75" y="767"/>
                  </a:lnTo>
                  <a:lnTo>
                    <a:pt x="54" y="769"/>
                  </a:lnTo>
                  <a:lnTo>
                    <a:pt x="36" y="767"/>
                  </a:lnTo>
                  <a:lnTo>
                    <a:pt x="22" y="762"/>
                  </a:lnTo>
                  <a:lnTo>
                    <a:pt x="11" y="754"/>
                  </a:lnTo>
                  <a:lnTo>
                    <a:pt x="4" y="744"/>
                  </a:lnTo>
                  <a:lnTo>
                    <a:pt x="0" y="732"/>
                  </a:lnTo>
                  <a:lnTo>
                    <a:pt x="0" y="718"/>
                  </a:lnTo>
                  <a:lnTo>
                    <a:pt x="3" y="703"/>
                  </a:lnTo>
                  <a:lnTo>
                    <a:pt x="11" y="687"/>
                  </a:lnTo>
                  <a:lnTo>
                    <a:pt x="12" y="684"/>
                  </a:lnTo>
                  <a:lnTo>
                    <a:pt x="15" y="675"/>
                  </a:lnTo>
                  <a:lnTo>
                    <a:pt x="22" y="661"/>
                  </a:lnTo>
                  <a:lnTo>
                    <a:pt x="29" y="644"/>
                  </a:lnTo>
                  <a:lnTo>
                    <a:pt x="39" y="621"/>
                  </a:lnTo>
                  <a:lnTo>
                    <a:pt x="50" y="595"/>
                  </a:lnTo>
                  <a:lnTo>
                    <a:pt x="63" y="565"/>
                  </a:lnTo>
                  <a:lnTo>
                    <a:pt x="76" y="532"/>
                  </a:lnTo>
                  <a:lnTo>
                    <a:pt x="91" y="498"/>
                  </a:lnTo>
                  <a:lnTo>
                    <a:pt x="107" y="461"/>
                  </a:lnTo>
                  <a:lnTo>
                    <a:pt x="124" y="423"/>
                  </a:lnTo>
                  <a:lnTo>
                    <a:pt x="142" y="383"/>
                  </a:lnTo>
                  <a:lnTo>
                    <a:pt x="160" y="344"/>
                  </a:lnTo>
                  <a:lnTo>
                    <a:pt x="178" y="304"/>
                  </a:lnTo>
                  <a:lnTo>
                    <a:pt x="197" y="264"/>
                  </a:lnTo>
                  <a:lnTo>
                    <a:pt x="215" y="225"/>
                  </a:lnTo>
                  <a:lnTo>
                    <a:pt x="278" y="220"/>
                  </a:lnTo>
                  <a:lnTo>
                    <a:pt x="344" y="211"/>
                  </a:lnTo>
                  <a:lnTo>
                    <a:pt x="411" y="200"/>
                  </a:lnTo>
                  <a:lnTo>
                    <a:pt x="479" y="185"/>
                  </a:lnTo>
                  <a:lnTo>
                    <a:pt x="548" y="165"/>
                  </a:lnTo>
                  <a:lnTo>
                    <a:pt x="618" y="143"/>
                  </a:lnTo>
                  <a:lnTo>
                    <a:pt x="688" y="115"/>
                  </a:lnTo>
                  <a:lnTo>
                    <a:pt x="756" y="82"/>
                  </a:lnTo>
                  <a:lnTo>
                    <a:pt x="824" y="44"/>
                  </a:lnTo>
                  <a:lnTo>
                    <a:pt x="891" y="0"/>
                  </a:lnTo>
                  <a:close/>
                </a:path>
              </a:pathLst>
            </a:custGeom>
            <a:solidFill>
              <a:srgbClr val="ffffff"/>
            </a:solidFill>
            <a:ln w="0">
              <a:solidFill>
                <a:srgbClr val="ffffff"/>
              </a:solidFill>
            </a:ln>
          </p:spPr>
          <p:style>
            <a:lnRef idx="0"/>
            <a:fillRef idx="0"/>
            <a:effectRef idx="0"/>
            <a:fontRef idx="minor"/>
          </p:style>
          <p:txBody>
            <a:bodyPr lIns="90000" rIns="90000" tIns="90000" bIns="90000" anchor="t">
              <a:noAutofit/>
            </a:bodyPr>
            <a:p>
              <a:endParaRPr b="0" lang="fr-FR" sz="1800" spc="-1" strike="noStrike">
                <a:solidFill>
                  <a:srgbClr val="000000"/>
                </a:solidFill>
                <a:latin typeface="Arial"/>
              </a:endParaRPr>
            </a:p>
          </p:txBody>
        </p:sp>
        <p:sp>
          <p:nvSpPr>
            <p:cNvPr id="410" name="CustomShape 56"/>
            <p:cNvSpPr/>
            <p:nvPr/>
          </p:nvSpPr>
          <p:spPr>
            <a:xfrm>
              <a:off x="727920" y="4953960"/>
              <a:ext cx="131400" cy="156240"/>
            </a:xfrm>
            <a:custGeom>
              <a:avLst/>
              <a:gdLst/>
              <a:ahLst/>
              <a:rect l="l" t="t" r="r" b="b"/>
              <a:pathLst>
                <a:path w="755" h="898">
                  <a:moveTo>
                    <a:pt x="726" y="0"/>
                  </a:moveTo>
                  <a:lnTo>
                    <a:pt x="755" y="5"/>
                  </a:lnTo>
                  <a:lnTo>
                    <a:pt x="711" y="74"/>
                  </a:lnTo>
                  <a:lnTo>
                    <a:pt x="673" y="144"/>
                  </a:lnTo>
                  <a:lnTo>
                    <a:pt x="639" y="216"/>
                  </a:lnTo>
                  <a:lnTo>
                    <a:pt x="612" y="287"/>
                  </a:lnTo>
                  <a:lnTo>
                    <a:pt x="590" y="358"/>
                  </a:lnTo>
                  <a:lnTo>
                    <a:pt x="571" y="428"/>
                  </a:lnTo>
                  <a:lnTo>
                    <a:pt x="557" y="497"/>
                  </a:lnTo>
                  <a:lnTo>
                    <a:pt x="546" y="563"/>
                  </a:lnTo>
                  <a:lnTo>
                    <a:pt x="539" y="627"/>
                  </a:lnTo>
                  <a:lnTo>
                    <a:pt x="534" y="687"/>
                  </a:lnTo>
                  <a:lnTo>
                    <a:pt x="496" y="706"/>
                  </a:lnTo>
                  <a:lnTo>
                    <a:pt x="457" y="724"/>
                  </a:lnTo>
                  <a:lnTo>
                    <a:pt x="417" y="743"/>
                  </a:lnTo>
                  <a:lnTo>
                    <a:pt x="378" y="760"/>
                  </a:lnTo>
                  <a:lnTo>
                    <a:pt x="340" y="777"/>
                  </a:lnTo>
                  <a:lnTo>
                    <a:pt x="302" y="793"/>
                  </a:lnTo>
                  <a:lnTo>
                    <a:pt x="266" y="810"/>
                  </a:lnTo>
                  <a:lnTo>
                    <a:pt x="233" y="824"/>
                  </a:lnTo>
                  <a:lnTo>
                    <a:pt x="200" y="838"/>
                  </a:lnTo>
                  <a:lnTo>
                    <a:pt x="172" y="850"/>
                  </a:lnTo>
                  <a:lnTo>
                    <a:pt x="146" y="860"/>
                  </a:lnTo>
                  <a:lnTo>
                    <a:pt x="124" y="870"/>
                  </a:lnTo>
                  <a:lnTo>
                    <a:pt x="107" y="877"/>
                  </a:lnTo>
                  <a:lnTo>
                    <a:pt x="94" y="883"/>
                  </a:lnTo>
                  <a:lnTo>
                    <a:pt x="86" y="886"/>
                  </a:lnTo>
                  <a:lnTo>
                    <a:pt x="82" y="887"/>
                  </a:lnTo>
                  <a:lnTo>
                    <a:pt x="66" y="895"/>
                  </a:lnTo>
                  <a:lnTo>
                    <a:pt x="51" y="898"/>
                  </a:lnTo>
                  <a:lnTo>
                    <a:pt x="37" y="898"/>
                  </a:lnTo>
                  <a:lnTo>
                    <a:pt x="25" y="894"/>
                  </a:lnTo>
                  <a:lnTo>
                    <a:pt x="15" y="887"/>
                  </a:lnTo>
                  <a:lnTo>
                    <a:pt x="8" y="877"/>
                  </a:lnTo>
                  <a:lnTo>
                    <a:pt x="2" y="862"/>
                  </a:lnTo>
                  <a:lnTo>
                    <a:pt x="0" y="844"/>
                  </a:lnTo>
                  <a:lnTo>
                    <a:pt x="2" y="824"/>
                  </a:lnTo>
                  <a:lnTo>
                    <a:pt x="8" y="800"/>
                  </a:lnTo>
                  <a:lnTo>
                    <a:pt x="16" y="773"/>
                  </a:lnTo>
                  <a:lnTo>
                    <a:pt x="30" y="743"/>
                  </a:lnTo>
                  <a:lnTo>
                    <a:pt x="278" y="289"/>
                  </a:lnTo>
                  <a:lnTo>
                    <a:pt x="304" y="243"/>
                  </a:lnTo>
                  <a:lnTo>
                    <a:pt x="328" y="202"/>
                  </a:lnTo>
                  <a:lnTo>
                    <a:pt x="349" y="165"/>
                  </a:lnTo>
                  <a:lnTo>
                    <a:pt x="371" y="132"/>
                  </a:lnTo>
                  <a:lnTo>
                    <a:pt x="393" y="105"/>
                  </a:lnTo>
                  <a:lnTo>
                    <a:pt x="414" y="82"/>
                  </a:lnTo>
                  <a:lnTo>
                    <a:pt x="437" y="61"/>
                  </a:lnTo>
                  <a:lnTo>
                    <a:pt x="461" y="44"/>
                  </a:lnTo>
                  <a:lnTo>
                    <a:pt x="488" y="31"/>
                  </a:lnTo>
                  <a:lnTo>
                    <a:pt x="517" y="20"/>
                  </a:lnTo>
                  <a:lnTo>
                    <a:pt x="550" y="11"/>
                  </a:lnTo>
                  <a:lnTo>
                    <a:pt x="585" y="6"/>
                  </a:lnTo>
                  <a:lnTo>
                    <a:pt x="628" y="3"/>
                  </a:lnTo>
                  <a:lnTo>
                    <a:pt x="673" y="0"/>
                  </a:lnTo>
                  <a:lnTo>
                    <a:pt x="726" y="0"/>
                  </a:lnTo>
                  <a:close/>
                </a:path>
              </a:pathLst>
            </a:custGeom>
            <a:solidFill>
              <a:srgbClr val="ffffff"/>
            </a:solidFill>
            <a:ln w="0">
              <a:solidFill>
                <a:srgbClr val="ffffff"/>
              </a:solidFill>
            </a:ln>
          </p:spPr>
          <p:style>
            <a:lnRef idx="0"/>
            <a:fillRef idx="0"/>
            <a:effectRef idx="0"/>
            <a:fontRef idx="minor"/>
          </p:style>
          <p:txBody>
            <a:bodyPr lIns="90000" rIns="90000" tIns="90000" bIns="90000" anchor="t">
              <a:noAutofit/>
            </a:bodyPr>
            <a:p>
              <a:endParaRPr b="0" lang="fr-FR" sz="1800" spc="-1" strike="noStrike">
                <a:solidFill>
                  <a:srgbClr val="000000"/>
                </a:solidFill>
                <a:latin typeface="Arial"/>
              </a:endParaRPr>
            </a:p>
          </p:txBody>
        </p:sp>
        <p:sp>
          <p:nvSpPr>
            <p:cNvPr id="411" name="CustomShape 57"/>
            <p:cNvSpPr/>
            <p:nvPr/>
          </p:nvSpPr>
          <p:spPr>
            <a:xfrm>
              <a:off x="841320" y="4869000"/>
              <a:ext cx="250920" cy="252360"/>
            </a:xfrm>
            <a:custGeom>
              <a:avLst/>
              <a:gdLst/>
              <a:ahLst/>
              <a:rect l="l" t="t" r="r" b="b"/>
              <a:pathLst>
                <a:path w="1434" h="1436">
                  <a:moveTo>
                    <a:pt x="834" y="386"/>
                  </a:moveTo>
                  <a:lnTo>
                    <a:pt x="801" y="388"/>
                  </a:lnTo>
                  <a:lnTo>
                    <a:pt x="767" y="396"/>
                  </a:lnTo>
                  <a:lnTo>
                    <a:pt x="735" y="409"/>
                  </a:lnTo>
                  <a:lnTo>
                    <a:pt x="704" y="427"/>
                  </a:lnTo>
                  <a:lnTo>
                    <a:pt x="676" y="451"/>
                  </a:lnTo>
                  <a:lnTo>
                    <a:pt x="653" y="479"/>
                  </a:lnTo>
                  <a:lnTo>
                    <a:pt x="635" y="509"/>
                  </a:lnTo>
                  <a:lnTo>
                    <a:pt x="622" y="541"/>
                  </a:lnTo>
                  <a:lnTo>
                    <a:pt x="613" y="575"/>
                  </a:lnTo>
                  <a:lnTo>
                    <a:pt x="611" y="609"/>
                  </a:lnTo>
                  <a:lnTo>
                    <a:pt x="613" y="643"/>
                  </a:lnTo>
                  <a:lnTo>
                    <a:pt x="622" y="676"/>
                  </a:lnTo>
                  <a:lnTo>
                    <a:pt x="635" y="709"/>
                  </a:lnTo>
                  <a:lnTo>
                    <a:pt x="653" y="739"/>
                  </a:lnTo>
                  <a:lnTo>
                    <a:pt x="676" y="767"/>
                  </a:lnTo>
                  <a:lnTo>
                    <a:pt x="704" y="790"/>
                  </a:lnTo>
                  <a:lnTo>
                    <a:pt x="735" y="808"/>
                  </a:lnTo>
                  <a:lnTo>
                    <a:pt x="767" y="821"/>
                  </a:lnTo>
                  <a:lnTo>
                    <a:pt x="801" y="830"/>
                  </a:lnTo>
                  <a:lnTo>
                    <a:pt x="834" y="832"/>
                  </a:lnTo>
                  <a:lnTo>
                    <a:pt x="869" y="830"/>
                  </a:lnTo>
                  <a:lnTo>
                    <a:pt x="902" y="821"/>
                  </a:lnTo>
                  <a:lnTo>
                    <a:pt x="934" y="808"/>
                  </a:lnTo>
                  <a:lnTo>
                    <a:pt x="964" y="790"/>
                  </a:lnTo>
                  <a:lnTo>
                    <a:pt x="992" y="767"/>
                  </a:lnTo>
                  <a:lnTo>
                    <a:pt x="1016" y="739"/>
                  </a:lnTo>
                  <a:lnTo>
                    <a:pt x="1034" y="709"/>
                  </a:lnTo>
                  <a:lnTo>
                    <a:pt x="1047" y="676"/>
                  </a:lnTo>
                  <a:lnTo>
                    <a:pt x="1055" y="643"/>
                  </a:lnTo>
                  <a:lnTo>
                    <a:pt x="1057" y="609"/>
                  </a:lnTo>
                  <a:lnTo>
                    <a:pt x="1055" y="575"/>
                  </a:lnTo>
                  <a:lnTo>
                    <a:pt x="1047" y="541"/>
                  </a:lnTo>
                  <a:lnTo>
                    <a:pt x="1034" y="509"/>
                  </a:lnTo>
                  <a:lnTo>
                    <a:pt x="1016" y="479"/>
                  </a:lnTo>
                  <a:lnTo>
                    <a:pt x="992" y="451"/>
                  </a:lnTo>
                  <a:lnTo>
                    <a:pt x="964" y="427"/>
                  </a:lnTo>
                  <a:lnTo>
                    <a:pt x="934" y="409"/>
                  </a:lnTo>
                  <a:lnTo>
                    <a:pt x="902" y="396"/>
                  </a:lnTo>
                  <a:lnTo>
                    <a:pt x="869" y="388"/>
                  </a:lnTo>
                  <a:lnTo>
                    <a:pt x="834" y="386"/>
                  </a:lnTo>
                  <a:close/>
                  <a:moveTo>
                    <a:pt x="1137" y="183"/>
                  </a:moveTo>
                  <a:lnTo>
                    <a:pt x="1113" y="188"/>
                  </a:lnTo>
                  <a:lnTo>
                    <a:pt x="1092" y="198"/>
                  </a:lnTo>
                  <a:lnTo>
                    <a:pt x="1071" y="214"/>
                  </a:lnTo>
                  <a:lnTo>
                    <a:pt x="1055" y="235"/>
                  </a:lnTo>
                  <a:lnTo>
                    <a:pt x="1044" y="258"/>
                  </a:lnTo>
                  <a:lnTo>
                    <a:pt x="1039" y="281"/>
                  </a:lnTo>
                  <a:lnTo>
                    <a:pt x="1039" y="305"/>
                  </a:lnTo>
                  <a:lnTo>
                    <a:pt x="1044" y="330"/>
                  </a:lnTo>
                  <a:lnTo>
                    <a:pt x="1055" y="352"/>
                  </a:lnTo>
                  <a:lnTo>
                    <a:pt x="1071" y="372"/>
                  </a:lnTo>
                  <a:lnTo>
                    <a:pt x="1092" y="388"/>
                  </a:lnTo>
                  <a:lnTo>
                    <a:pt x="1113" y="399"/>
                  </a:lnTo>
                  <a:lnTo>
                    <a:pt x="1137" y="405"/>
                  </a:lnTo>
                  <a:lnTo>
                    <a:pt x="1162" y="405"/>
                  </a:lnTo>
                  <a:lnTo>
                    <a:pt x="1186" y="399"/>
                  </a:lnTo>
                  <a:lnTo>
                    <a:pt x="1208" y="388"/>
                  </a:lnTo>
                  <a:lnTo>
                    <a:pt x="1229" y="372"/>
                  </a:lnTo>
                  <a:lnTo>
                    <a:pt x="1244" y="352"/>
                  </a:lnTo>
                  <a:lnTo>
                    <a:pt x="1255" y="330"/>
                  </a:lnTo>
                  <a:lnTo>
                    <a:pt x="1260" y="305"/>
                  </a:lnTo>
                  <a:lnTo>
                    <a:pt x="1260" y="281"/>
                  </a:lnTo>
                  <a:lnTo>
                    <a:pt x="1255" y="258"/>
                  </a:lnTo>
                  <a:lnTo>
                    <a:pt x="1244" y="235"/>
                  </a:lnTo>
                  <a:lnTo>
                    <a:pt x="1229" y="214"/>
                  </a:lnTo>
                  <a:lnTo>
                    <a:pt x="1208" y="198"/>
                  </a:lnTo>
                  <a:lnTo>
                    <a:pt x="1186" y="188"/>
                  </a:lnTo>
                  <a:lnTo>
                    <a:pt x="1162" y="183"/>
                  </a:lnTo>
                  <a:lnTo>
                    <a:pt x="1137" y="183"/>
                  </a:lnTo>
                  <a:close/>
                  <a:moveTo>
                    <a:pt x="1284" y="0"/>
                  </a:moveTo>
                  <a:lnTo>
                    <a:pt x="1319" y="1"/>
                  </a:lnTo>
                  <a:lnTo>
                    <a:pt x="1347" y="3"/>
                  </a:lnTo>
                  <a:lnTo>
                    <a:pt x="1371" y="7"/>
                  </a:lnTo>
                  <a:lnTo>
                    <a:pt x="1388" y="10"/>
                  </a:lnTo>
                  <a:lnTo>
                    <a:pt x="1401" y="13"/>
                  </a:lnTo>
                  <a:lnTo>
                    <a:pt x="1410" y="16"/>
                  </a:lnTo>
                  <a:lnTo>
                    <a:pt x="1414" y="20"/>
                  </a:lnTo>
                  <a:lnTo>
                    <a:pt x="1422" y="33"/>
                  </a:lnTo>
                  <a:lnTo>
                    <a:pt x="1427" y="53"/>
                  </a:lnTo>
                  <a:lnTo>
                    <a:pt x="1431" y="80"/>
                  </a:lnTo>
                  <a:lnTo>
                    <a:pt x="1434" y="113"/>
                  </a:lnTo>
                  <a:lnTo>
                    <a:pt x="1434" y="150"/>
                  </a:lnTo>
                  <a:lnTo>
                    <a:pt x="1433" y="194"/>
                  </a:lnTo>
                  <a:lnTo>
                    <a:pt x="1429" y="242"/>
                  </a:lnTo>
                  <a:lnTo>
                    <a:pt x="1424" y="294"/>
                  </a:lnTo>
                  <a:lnTo>
                    <a:pt x="1414" y="349"/>
                  </a:lnTo>
                  <a:lnTo>
                    <a:pt x="1402" y="408"/>
                  </a:lnTo>
                  <a:lnTo>
                    <a:pt x="1388" y="470"/>
                  </a:lnTo>
                  <a:lnTo>
                    <a:pt x="1370" y="533"/>
                  </a:lnTo>
                  <a:lnTo>
                    <a:pt x="1347" y="598"/>
                  </a:lnTo>
                  <a:lnTo>
                    <a:pt x="1322" y="664"/>
                  </a:lnTo>
                  <a:lnTo>
                    <a:pt x="1292" y="731"/>
                  </a:lnTo>
                  <a:lnTo>
                    <a:pt x="1258" y="800"/>
                  </a:lnTo>
                  <a:lnTo>
                    <a:pt x="1220" y="867"/>
                  </a:lnTo>
                  <a:lnTo>
                    <a:pt x="1177" y="933"/>
                  </a:lnTo>
                  <a:lnTo>
                    <a:pt x="1129" y="997"/>
                  </a:lnTo>
                  <a:lnTo>
                    <a:pt x="1077" y="1061"/>
                  </a:lnTo>
                  <a:lnTo>
                    <a:pt x="1019" y="1123"/>
                  </a:lnTo>
                  <a:lnTo>
                    <a:pt x="965" y="1174"/>
                  </a:lnTo>
                  <a:lnTo>
                    <a:pt x="908" y="1219"/>
                  </a:lnTo>
                  <a:lnTo>
                    <a:pt x="849" y="1259"/>
                  </a:lnTo>
                  <a:lnTo>
                    <a:pt x="790" y="1294"/>
                  </a:lnTo>
                  <a:lnTo>
                    <a:pt x="728" y="1324"/>
                  </a:lnTo>
                  <a:lnTo>
                    <a:pt x="666" y="1351"/>
                  </a:lnTo>
                  <a:lnTo>
                    <a:pt x="605" y="1373"/>
                  </a:lnTo>
                  <a:lnTo>
                    <a:pt x="543" y="1391"/>
                  </a:lnTo>
                  <a:lnTo>
                    <a:pt x="482" y="1405"/>
                  </a:lnTo>
                  <a:lnTo>
                    <a:pt x="422" y="1417"/>
                  </a:lnTo>
                  <a:lnTo>
                    <a:pt x="362" y="1426"/>
                  </a:lnTo>
                  <a:lnTo>
                    <a:pt x="305" y="1432"/>
                  </a:lnTo>
                  <a:lnTo>
                    <a:pt x="249" y="1436"/>
                  </a:lnTo>
                  <a:lnTo>
                    <a:pt x="542" y="1207"/>
                  </a:lnTo>
                  <a:lnTo>
                    <a:pt x="547" y="1203"/>
                  </a:lnTo>
                  <a:lnTo>
                    <a:pt x="559" y="1188"/>
                  </a:lnTo>
                  <a:lnTo>
                    <a:pt x="571" y="1170"/>
                  </a:lnTo>
                  <a:lnTo>
                    <a:pt x="582" y="1147"/>
                  </a:lnTo>
                  <a:lnTo>
                    <a:pt x="593" y="1121"/>
                  </a:lnTo>
                  <a:lnTo>
                    <a:pt x="603" y="1093"/>
                  </a:lnTo>
                  <a:lnTo>
                    <a:pt x="610" y="1062"/>
                  </a:lnTo>
                  <a:lnTo>
                    <a:pt x="616" y="1032"/>
                  </a:lnTo>
                  <a:lnTo>
                    <a:pt x="620" y="1001"/>
                  </a:lnTo>
                  <a:lnTo>
                    <a:pt x="622" y="970"/>
                  </a:lnTo>
                  <a:lnTo>
                    <a:pt x="621" y="940"/>
                  </a:lnTo>
                  <a:lnTo>
                    <a:pt x="618" y="913"/>
                  </a:lnTo>
                  <a:lnTo>
                    <a:pt x="610" y="888"/>
                  </a:lnTo>
                  <a:lnTo>
                    <a:pt x="600" y="866"/>
                  </a:lnTo>
                  <a:lnTo>
                    <a:pt x="586" y="848"/>
                  </a:lnTo>
                  <a:lnTo>
                    <a:pt x="571" y="835"/>
                  </a:lnTo>
                  <a:lnTo>
                    <a:pt x="552" y="825"/>
                  </a:lnTo>
                  <a:lnTo>
                    <a:pt x="529" y="818"/>
                  </a:lnTo>
                  <a:lnTo>
                    <a:pt x="503" y="815"/>
                  </a:lnTo>
                  <a:lnTo>
                    <a:pt x="474" y="813"/>
                  </a:lnTo>
                  <a:lnTo>
                    <a:pt x="442" y="815"/>
                  </a:lnTo>
                  <a:lnTo>
                    <a:pt x="408" y="818"/>
                  </a:lnTo>
                  <a:lnTo>
                    <a:pt x="373" y="824"/>
                  </a:lnTo>
                  <a:lnTo>
                    <a:pt x="340" y="833"/>
                  </a:lnTo>
                  <a:lnTo>
                    <a:pt x="306" y="844"/>
                  </a:lnTo>
                  <a:lnTo>
                    <a:pt x="277" y="857"/>
                  </a:lnTo>
                  <a:lnTo>
                    <a:pt x="251" y="872"/>
                  </a:lnTo>
                  <a:lnTo>
                    <a:pt x="232" y="887"/>
                  </a:lnTo>
                  <a:lnTo>
                    <a:pt x="0" y="1186"/>
                  </a:lnTo>
                  <a:lnTo>
                    <a:pt x="3" y="1136"/>
                  </a:lnTo>
                  <a:lnTo>
                    <a:pt x="9" y="1085"/>
                  </a:lnTo>
                  <a:lnTo>
                    <a:pt x="15" y="1031"/>
                  </a:lnTo>
                  <a:lnTo>
                    <a:pt x="25" y="977"/>
                  </a:lnTo>
                  <a:lnTo>
                    <a:pt x="38" y="920"/>
                  </a:lnTo>
                  <a:lnTo>
                    <a:pt x="53" y="863"/>
                  </a:lnTo>
                  <a:lnTo>
                    <a:pt x="71" y="805"/>
                  </a:lnTo>
                  <a:lnTo>
                    <a:pt x="93" y="747"/>
                  </a:lnTo>
                  <a:lnTo>
                    <a:pt x="119" y="689"/>
                  </a:lnTo>
                  <a:lnTo>
                    <a:pt x="148" y="632"/>
                  </a:lnTo>
                  <a:lnTo>
                    <a:pt x="182" y="576"/>
                  </a:lnTo>
                  <a:lnTo>
                    <a:pt x="221" y="520"/>
                  </a:lnTo>
                  <a:lnTo>
                    <a:pt x="263" y="466"/>
                  </a:lnTo>
                  <a:lnTo>
                    <a:pt x="312" y="415"/>
                  </a:lnTo>
                  <a:lnTo>
                    <a:pt x="370" y="360"/>
                  </a:lnTo>
                  <a:lnTo>
                    <a:pt x="432" y="309"/>
                  </a:lnTo>
                  <a:lnTo>
                    <a:pt x="497" y="263"/>
                  </a:lnTo>
                  <a:lnTo>
                    <a:pt x="563" y="220"/>
                  </a:lnTo>
                  <a:lnTo>
                    <a:pt x="631" y="181"/>
                  </a:lnTo>
                  <a:lnTo>
                    <a:pt x="700" y="146"/>
                  </a:lnTo>
                  <a:lnTo>
                    <a:pt x="769" y="115"/>
                  </a:lnTo>
                  <a:lnTo>
                    <a:pt x="838" y="88"/>
                  </a:lnTo>
                  <a:lnTo>
                    <a:pt x="908" y="64"/>
                  </a:lnTo>
                  <a:lnTo>
                    <a:pt x="976" y="44"/>
                  </a:lnTo>
                  <a:lnTo>
                    <a:pt x="1043" y="28"/>
                  </a:lnTo>
                  <a:lnTo>
                    <a:pt x="1107" y="16"/>
                  </a:lnTo>
                  <a:lnTo>
                    <a:pt x="1169" y="7"/>
                  </a:lnTo>
                  <a:lnTo>
                    <a:pt x="1229" y="2"/>
                  </a:lnTo>
                  <a:lnTo>
                    <a:pt x="1284" y="0"/>
                  </a:lnTo>
                  <a:close/>
                </a:path>
              </a:pathLst>
            </a:custGeom>
            <a:solidFill>
              <a:srgbClr val="ffffff"/>
            </a:solidFill>
            <a:ln w="0">
              <a:solidFill>
                <a:srgbClr val="ffffff"/>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12" name="CustomShape 58"/>
            <p:cNvSpPr/>
            <p:nvPr/>
          </p:nvSpPr>
          <p:spPr>
            <a:xfrm>
              <a:off x="949680" y="4937760"/>
              <a:ext cx="76320" cy="76320"/>
            </a:xfrm>
            <a:custGeom>
              <a:avLst/>
              <a:gdLst/>
              <a:ahLst/>
              <a:rect l="l" t="t" r="r" b="b"/>
              <a:pathLst>
                <a:path w="446" h="446">
                  <a:moveTo>
                    <a:pt x="223" y="0"/>
                  </a:moveTo>
                  <a:lnTo>
                    <a:pt x="258" y="2"/>
                  </a:lnTo>
                  <a:lnTo>
                    <a:pt x="291" y="10"/>
                  </a:lnTo>
                  <a:lnTo>
                    <a:pt x="323" y="23"/>
                  </a:lnTo>
                  <a:lnTo>
                    <a:pt x="353" y="41"/>
                  </a:lnTo>
                  <a:lnTo>
                    <a:pt x="381" y="65"/>
                  </a:lnTo>
                  <a:lnTo>
                    <a:pt x="405" y="93"/>
                  </a:lnTo>
                  <a:lnTo>
                    <a:pt x="423" y="123"/>
                  </a:lnTo>
                  <a:lnTo>
                    <a:pt x="436" y="155"/>
                  </a:lnTo>
                  <a:lnTo>
                    <a:pt x="444" y="189"/>
                  </a:lnTo>
                  <a:lnTo>
                    <a:pt x="446" y="223"/>
                  </a:lnTo>
                  <a:lnTo>
                    <a:pt x="444" y="257"/>
                  </a:lnTo>
                  <a:lnTo>
                    <a:pt x="436" y="290"/>
                  </a:lnTo>
                  <a:lnTo>
                    <a:pt x="423" y="323"/>
                  </a:lnTo>
                  <a:lnTo>
                    <a:pt x="405" y="353"/>
                  </a:lnTo>
                  <a:lnTo>
                    <a:pt x="381" y="381"/>
                  </a:lnTo>
                  <a:lnTo>
                    <a:pt x="353" y="404"/>
                  </a:lnTo>
                  <a:lnTo>
                    <a:pt x="323" y="422"/>
                  </a:lnTo>
                  <a:lnTo>
                    <a:pt x="291" y="435"/>
                  </a:lnTo>
                  <a:lnTo>
                    <a:pt x="258" y="444"/>
                  </a:lnTo>
                  <a:lnTo>
                    <a:pt x="223" y="446"/>
                  </a:lnTo>
                  <a:lnTo>
                    <a:pt x="190" y="444"/>
                  </a:lnTo>
                  <a:lnTo>
                    <a:pt x="156" y="435"/>
                  </a:lnTo>
                  <a:lnTo>
                    <a:pt x="124" y="422"/>
                  </a:lnTo>
                  <a:lnTo>
                    <a:pt x="93" y="404"/>
                  </a:lnTo>
                  <a:lnTo>
                    <a:pt x="65" y="381"/>
                  </a:lnTo>
                  <a:lnTo>
                    <a:pt x="42" y="353"/>
                  </a:lnTo>
                  <a:lnTo>
                    <a:pt x="24" y="323"/>
                  </a:lnTo>
                  <a:lnTo>
                    <a:pt x="11" y="290"/>
                  </a:lnTo>
                  <a:lnTo>
                    <a:pt x="2" y="257"/>
                  </a:lnTo>
                  <a:lnTo>
                    <a:pt x="0" y="223"/>
                  </a:lnTo>
                  <a:lnTo>
                    <a:pt x="2" y="189"/>
                  </a:lnTo>
                  <a:lnTo>
                    <a:pt x="11" y="155"/>
                  </a:lnTo>
                  <a:lnTo>
                    <a:pt x="24" y="123"/>
                  </a:lnTo>
                  <a:lnTo>
                    <a:pt x="42" y="93"/>
                  </a:lnTo>
                  <a:lnTo>
                    <a:pt x="65" y="65"/>
                  </a:lnTo>
                  <a:lnTo>
                    <a:pt x="93" y="41"/>
                  </a:lnTo>
                  <a:lnTo>
                    <a:pt x="124" y="23"/>
                  </a:lnTo>
                  <a:lnTo>
                    <a:pt x="156" y="10"/>
                  </a:lnTo>
                  <a:lnTo>
                    <a:pt x="190" y="2"/>
                  </a:lnTo>
                  <a:lnTo>
                    <a:pt x="223" y="0"/>
                  </a:lnTo>
                  <a:close/>
                </a:path>
              </a:pathLst>
            </a:custGeom>
            <a:noFill/>
            <a:ln w="0">
              <a:noFill/>
            </a:ln>
          </p:spPr>
          <p:style>
            <a:lnRef idx="0"/>
            <a:fillRef idx="0"/>
            <a:effectRef idx="0"/>
            <a:fontRef idx="minor"/>
          </p:style>
          <p:txBody>
            <a:bodyPr lIns="90000" rIns="90000" tIns="90000" bIns="90000" anchor="t">
              <a:noAutofit/>
            </a:bodyPr>
            <a:p>
              <a:endParaRPr b="0" lang="fr-FR" sz="1800" spc="-1" strike="noStrike">
                <a:solidFill>
                  <a:srgbClr val="ffffff"/>
                </a:solidFill>
                <a:latin typeface="Arial"/>
              </a:endParaRPr>
            </a:p>
          </p:txBody>
        </p:sp>
        <p:sp>
          <p:nvSpPr>
            <p:cNvPr id="413" name="CustomShape 59"/>
            <p:cNvSpPr/>
            <p:nvPr/>
          </p:nvSpPr>
          <p:spPr>
            <a:xfrm>
              <a:off x="1024560" y="4902120"/>
              <a:ext cx="36720" cy="36720"/>
            </a:xfrm>
            <a:custGeom>
              <a:avLst/>
              <a:gdLst/>
              <a:ahLst/>
              <a:rect l="l" t="t" r="r" b="b"/>
              <a:pathLst>
                <a:path w="221" h="222">
                  <a:moveTo>
                    <a:pt x="98" y="0"/>
                  </a:moveTo>
                  <a:lnTo>
                    <a:pt x="123" y="0"/>
                  </a:lnTo>
                  <a:lnTo>
                    <a:pt x="147" y="5"/>
                  </a:lnTo>
                  <a:lnTo>
                    <a:pt x="169" y="15"/>
                  </a:lnTo>
                  <a:lnTo>
                    <a:pt x="190" y="31"/>
                  </a:lnTo>
                  <a:lnTo>
                    <a:pt x="205" y="52"/>
                  </a:lnTo>
                  <a:lnTo>
                    <a:pt x="216" y="75"/>
                  </a:lnTo>
                  <a:lnTo>
                    <a:pt x="221" y="98"/>
                  </a:lnTo>
                  <a:lnTo>
                    <a:pt x="221" y="122"/>
                  </a:lnTo>
                  <a:lnTo>
                    <a:pt x="216" y="147"/>
                  </a:lnTo>
                  <a:lnTo>
                    <a:pt x="205" y="169"/>
                  </a:lnTo>
                  <a:lnTo>
                    <a:pt x="190" y="189"/>
                  </a:lnTo>
                  <a:lnTo>
                    <a:pt x="169" y="205"/>
                  </a:lnTo>
                  <a:lnTo>
                    <a:pt x="147" y="216"/>
                  </a:lnTo>
                  <a:lnTo>
                    <a:pt x="123" y="222"/>
                  </a:lnTo>
                  <a:lnTo>
                    <a:pt x="98" y="222"/>
                  </a:lnTo>
                  <a:lnTo>
                    <a:pt x="74" y="216"/>
                  </a:lnTo>
                  <a:lnTo>
                    <a:pt x="53" y="205"/>
                  </a:lnTo>
                  <a:lnTo>
                    <a:pt x="32" y="189"/>
                  </a:lnTo>
                  <a:lnTo>
                    <a:pt x="16" y="169"/>
                  </a:lnTo>
                  <a:lnTo>
                    <a:pt x="5" y="147"/>
                  </a:lnTo>
                  <a:lnTo>
                    <a:pt x="0" y="122"/>
                  </a:lnTo>
                  <a:lnTo>
                    <a:pt x="0" y="98"/>
                  </a:lnTo>
                  <a:lnTo>
                    <a:pt x="5" y="75"/>
                  </a:lnTo>
                  <a:lnTo>
                    <a:pt x="16" y="52"/>
                  </a:lnTo>
                  <a:lnTo>
                    <a:pt x="32" y="31"/>
                  </a:lnTo>
                  <a:lnTo>
                    <a:pt x="53" y="15"/>
                  </a:lnTo>
                  <a:lnTo>
                    <a:pt x="74" y="5"/>
                  </a:lnTo>
                  <a:lnTo>
                    <a:pt x="98" y="0"/>
                  </a:lnTo>
                  <a:close/>
                </a:path>
              </a:pathLst>
            </a:custGeom>
            <a:noFill/>
            <a:ln w="0">
              <a:noFill/>
            </a:ln>
          </p:spPr>
          <p:style>
            <a:lnRef idx="0"/>
            <a:fillRef idx="0"/>
            <a:effectRef idx="0"/>
            <a:fontRef idx="minor"/>
          </p:style>
          <p:txBody>
            <a:bodyPr lIns="90000" rIns="90000" tIns="90000" bIns="90000" anchor="t">
              <a:noAutofit/>
            </a:bodyPr>
            <a:p>
              <a:endParaRPr b="0" lang="fr-FR" sz="1800" spc="-1" strike="noStrike">
                <a:solidFill>
                  <a:srgbClr val="ffffff"/>
                </a:solidFill>
                <a:latin typeface="Arial"/>
              </a:endParaRPr>
            </a:p>
          </p:txBody>
        </p:sp>
      </p:grpSp>
      <p:grpSp>
        <p:nvGrpSpPr>
          <p:cNvPr id="414" name="Group 60"/>
          <p:cNvGrpSpPr/>
          <p:nvPr/>
        </p:nvGrpSpPr>
        <p:grpSpPr>
          <a:xfrm>
            <a:off x="720000" y="3471120"/>
            <a:ext cx="364320" cy="364320"/>
            <a:chOff x="720000" y="3471120"/>
            <a:chExt cx="364320" cy="364320"/>
          </a:xfrm>
        </p:grpSpPr>
        <p:sp>
          <p:nvSpPr>
            <p:cNvPr id="415" name="CustomShape 61"/>
            <p:cNvSpPr/>
            <p:nvPr/>
          </p:nvSpPr>
          <p:spPr>
            <a:xfrm>
              <a:off x="720000" y="3471120"/>
              <a:ext cx="364320" cy="364320"/>
            </a:xfrm>
            <a:custGeom>
              <a:avLst/>
              <a:gdLst/>
              <a:ahLst/>
              <a:rect l="l" t="t" r="r" b="b"/>
              <a:pathLst>
                <a:path w="2454" h="2454">
                  <a:moveTo>
                    <a:pt x="1897" y="0"/>
                  </a:moveTo>
                  <a:lnTo>
                    <a:pt x="1950" y="2"/>
                  </a:lnTo>
                  <a:lnTo>
                    <a:pt x="2002" y="10"/>
                  </a:lnTo>
                  <a:lnTo>
                    <a:pt x="2051" y="22"/>
                  </a:lnTo>
                  <a:lnTo>
                    <a:pt x="2100" y="39"/>
                  </a:lnTo>
                  <a:lnTo>
                    <a:pt x="1739" y="399"/>
                  </a:lnTo>
                  <a:lnTo>
                    <a:pt x="1715" y="428"/>
                  </a:lnTo>
                  <a:lnTo>
                    <a:pt x="1697" y="458"/>
                  </a:lnTo>
                  <a:lnTo>
                    <a:pt x="1684" y="490"/>
                  </a:lnTo>
                  <a:lnTo>
                    <a:pt x="1676" y="524"/>
                  </a:lnTo>
                  <a:lnTo>
                    <a:pt x="1674" y="557"/>
                  </a:lnTo>
                  <a:lnTo>
                    <a:pt x="1676" y="592"/>
                  </a:lnTo>
                  <a:lnTo>
                    <a:pt x="1684" y="626"/>
                  </a:lnTo>
                  <a:lnTo>
                    <a:pt x="1697" y="658"/>
                  </a:lnTo>
                  <a:lnTo>
                    <a:pt x="1715" y="688"/>
                  </a:lnTo>
                  <a:lnTo>
                    <a:pt x="1739" y="715"/>
                  </a:lnTo>
                  <a:lnTo>
                    <a:pt x="1766" y="739"/>
                  </a:lnTo>
                  <a:lnTo>
                    <a:pt x="1796" y="757"/>
                  </a:lnTo>
                  <a:lnTo>
                    <a:pt x="1828" y="770"/>
                  </a:lnTo>
                  <a:lnTo>
                    <a:pt x="1862" y="778"/>
                  </a:lnTo>
                  <a:lnTo>
                    <a:pt x="1897" y="780"/>
                  </a:lnTo>
                  <a:lnTo>
                    <a:pt x="1930" y="778"/>
                  </a:lnTo>
                  <a:lnTo>
                    <a:pt x="1964" y="770"/>
                  </a:lnTo>
                  <a:lnTo>
                    <a:pt x="1996" y="757"/>
                  </a:lnTo>
                  <a:lnTo>
                    <a:pt x="2026" y="739"/>
                  </a:lnTo>
                  <a:lnTo>
                    <a:pt x="2055" y="715"/>
                  </a:lnTo>
                  <a:lnTo>
                    <a:pt x="2415" y="354"/>
                  </a:lnTo>
                  <a:lnTo>
                    <a:pt x="2432" y="403"/>
                  </a:lnTo>
                  <a:lnTo>
                    <a:pt x="2444" y="452"/>
                  </a:lnTo>
                  <a:lnTo>
                    <a:pt x="2452" y="504"/>
                  </a:lnTo>
                  <a:lnTo>
                    <a:pt x="2454" y="557"/>
                  </a:lnTo>
                  <a:lnTo>
                    <a:pt x="2451" y="618"/>
                  </a:lnTo>
                  <a:lnTo>
                    <a:pt x="2441" y="677"/>
                  </a:lnTo>
                  <a:lnTo>
                    <a:pt x="2426" y="734"/>
                  </a:lnTo>
                  <a:lnTo>
                    <a:pt x="2404" y="788"/>
                  </a:lnTo>
                  <a:lnTo>
                    <a:pt x="2378" y="839"/>
                  </a:lnTo>
                  <a:lnTo>
                    <a:pt x="2347" y="887"/>
                  </a:lnTo>
                  <a:lnTo>
                    <a:pt x="2311" y="932"/>
                  </a:lnTo>
                  <a:lnTo>
                    <a:pt x="2270" y="972"/>
                  </a:lnTo>
                  <a:lnTo>
                    <a:pt x="2226" y="1007"/>
                  </a:lnTo>
                  <a:lnTo>
                    <a:pt x="2178" y="1039"/>
                  </a:lnTo>
                  <a:lnTo>
                    <a:pt x="2127" y="1066"/>
                  </a:lnTo>
                  <a:lnTo>
                    <a:pt x="2073" y="1087"/>
                  </a:lnTo>
                  <a:lnTo>
                    <a:pt x="2016" y="1103"/>
                  </a:lnTo>
                  <a:lnTo>
                    <a:pt x="1957" y="1112"/>
                  </a:lnTo>
                  <a:lnTo>
                    <a:pt x="1897" y="1116"/>
                  </a:lnTo>
                  <a:lnTo>
                    <a:pt x="1844" y="1112"/>
                  </a:lnTo>
                  <a:lnTo>
                    <a:pt x="1792" y="1106"/>
                  </a:lnTo>
                  <a:lnTo>
                    <a:pt x="1741" y="1093"/>
                  </a:lnTo>
                  <a:lnTo>
                    <a:pt x="1693" y="1077"/>
                  </a:lnTo>
                  <a:lnTo>
                    <a:pt x="1077" y="1693"/>
                  </a:lnTo>
                  <a:lnTo>
                    <a:pt x="1093" y="1741"/>
                  </a:lnTo>
                  <a:lnTo>
                    <a:pt x="1106" y="1792"/>
                  </a:lnTo>
                  <a:lnTo>
                    <a:pt x="1112" y="1844"/>
                  </a:lnTo>
                  <a:lnTo>
                    <a:pt x="1116" y="1897"/>
                  </a:lnTo>
                  <a:lnTo>
                    <a:pt x="1112" y="1957"/>
                  </a:lnTo>
                  <a:lnTo>
                    <a:pt x="1103" y="2016"/>
                  </a:lnTo>
                  <a:lnTo>
                    <a:pt x="1087" y="2073"/>
                  </a:lnTo>
                  <a:lnTo>
                    <a:pt x="1066" y="2127"/>
                  </a:lnTo>
                  <a:lnTo>
                    <a:pt x="1039" y="2178"/>
                  </a:lnTo>
                  <a:lnTo>
                    <a:pt x="1007" y="2226"/>
                  </a:lnTo>
                  <a:lnTo>
                    <a:pt x="972" y="2270"/>
                  </a:lnTo>
                  <a:lnTo>
                    <a:pt x="932" y="2311"/>
                  </a:lnTo>
                  <a:lnTo>
                    <a:pt x="887" y="2347"/>
                  </a:lnTo>
                  <a:lnTo>
                    <a:pt x="839" y="2378"/>
                  </a:lnTo>
                  <a:lnTo>
                    <a:pt x="788" y="2404"/>
                  </a:lnTo>
                  <a:lnTo>
                    <a:pt x="734" y="2426"/>
                  </a:lnTo>
                  <a:lnTo>
                    <a:pt x="677" y="2441"/>
                  </a:lnTo>
                  <a:lnTo>
                    <a:pt x="618" y="2451"/>
                  </a:lnTo>
                  <a:lnTo>
                    <a:pt x="557" y="2454"/>
                  </a:lnTo>
                  <a:lnTo>
                    <a:pt x="504" y="2452"/>
                  </a:lnTo>
                  <a:lnTo>
                    <a:pt x="452" y="2444"/>
                  </a:lnTo>
                  <a:lnTo>
                    <a:pt x="403" y="2432"/>
                  </a:lnTo>
                  <a:lnTo>
                    <a:pt x="354" y="2415"/>
                  </a:lnTo>
                  <a:lnTo>
                    <a:pt x="715" y="2055"/>
                  </a:lnTo>
                  <a:lnTo>
                    <a:pt x="739" y="2026"/>
                  </a:lnTo>
                  <a:lnTo>
                    <a:pt x="757" y="1996"/>
                  </a:lnTo>
                  <a:lnTo>
                    <a:pt x="770" y="1964"/>
                  </a:lnTo>
                  <a:lnTo>
                    <a:pt x="778" y="1930"/>
                  </a:lnTo>
                  <a:lnTo>
                    <a:pt x="780" y="1897"/>
                  </a:lnTo>
                  <a:lnTo>
                    <a:pt x="778" y="1862"/>
                  </a:lnTo>
                  <a:lnTo>
                    <a:pt x="770" y="1828"/>
                  </a:lnTo>
                  <a:lnTo>
                    <a:pt x="757" y="1796"/>
                  </a:lnTo>
                  <a:lnTo>
                    <a:pt x="739" y="1766"/>
                  </a:lnTo>
                  <a:lnTo>
                    <a:pt x="715" y="1739"/>
                  </a:lnTo>
                  <a:lnTo>
                    <a:pt x="688" y="1715"/>
                  </a:lnTo>
                  <a:lnTo>
                    <a:pt x="658" y="1697"/>
                  </a:lnTo>
                  <a:lnTo>
                    <a:pt x="626" y="1684"/>
                  </a:lnTo>
                  <a:lnTo>
                    <a:pt x="592" y="1676"/>
                  </a:lnTo>
                  <a:lnTo>
                    <a:pt x="557" y="1674"/>
                  </a:lnTo>
                  <a:lnTo>
                    <a:pt x="524" y="1676"/>
                  </a:lnTo>
                  <a:lnTo>
                    <a:pt x="490" y="1684"/>
                  </a:lnTo>
                  <a:lnTo>
                    <a:pt x="458" y="1697"/>
                  </a:lnTo>
                  <a:lnTo>
                    <a:pt x="428" y="1715"/>
                  </a:lnTo>
                  <a:lnTo>
                    <a:pt x="399" y="1739"/>
                  </a:lnTo>
                  <a:lnTo>
                    <a:pt x="39" y="2100"/>
                  </a:lnTo>
                  <a:lnTo>
                    <a:pt x="22" y="2051"/>
                  </a:lnTo>
                  <a:lnTo>
                    <a:pt x="10" y="2002"/>
                  </a:lnTo>
                  <a:lnTo>
                    <a:pt x="2" y="1950"/>
                  </a:lnTo>
                  <a:lnTo>
                    <a:pt x="0" y="1897"/>
                  </a:lnTo>
                  <a:lnTo>
                    <a:pt x="3" y="1836"/>
                  </a:lnTo>
                  <a:lnTo>
                    <a:pt x="13" y="1777"/>
                  </a:lnTo>
                  <a:lnTo>
                    <a:pt x="28" y="1720"/>
                  </a:lnTo>
                  <a:lnTo>
                    <a:pt x="50" y="1666"/>
                  </a:lnTo>
                  <a:lnTo>
                    <a:pt x="76" y="1615"/>
                  </a:lnTo>
                  <a:lnTo>
                    <a:pt x="107" y="1567"/>
                  </a:lnTo>
                  <a:lnTo>
                    <a:pt x="143" y="1522"/>
                  </a:lnTo>
                  <a:lnTo>
                    <a:pt x="184" y="1482"/>
                  </a:lnTo>
                  <a:lnTo>
                    <a:pt x="228" y="1447"/>
                  </a:lnTo>
                  <a:lnTo>
                    <a:pt x="276" y="1415"/>
                  </a:lnTo>
                  <a:lnTo>
                    <a:pt x="327" y="1388"/>
                  </a:lnTo>
                  <a:lnTo>
                    <a:pt x="381" y="1367"/>
                  </a:lnTo>
                  <a:lnTo>
                    <a:pt x="438" y="1351"/>
                  </a:lnTo>
                  <a:lnTo>
                    <a:pt x="497" y="1342"/>
                  </a:lnTo>
                  <a:lnTo>
                    <a:pt x="557" y="1338"/>
                  </a:lnTo>
                  <a:lnTo>
                    <a:pt x="610" y="1342"/>
                  </a:lnTo>
                  <a:lnTo>
                    <a:pt x="662" y="1348"/>
                  </a:lnTo>
                  <a:lnTo>
                    <a:pt x="713" y="1361"/>
                  </a:lnTo>
                  <a:lnTo>
                    <a:pt x="761" y="1377"/>
                  </a:lnTo>
                  <a:lnTo>
                    <a:pt x="1377" y="761"/>
                  </a:lnTo>
                  <a:lnTo>
                    <a:pt x="1361" y="713"/>
                  </a:lnTo>
                  <a:lnTo>
                    <a:pt x="1348" y="662"/>
                  </a:lnTo>
                  <a:lnTo>
                    <a:pt x="1342" y="610"/>
                  </a:lnTo>
                  <a:lnTo>
                    <a:pt x="1338" y="557"/>
                  </a:lnTo>
                  <a:lnTo>
                    <a:pt x="1342" y="497"/>
                  </a:lnTo>
                  <a:lnTo>
                    <a:pt x="1351" y="438"/>
                  </a:lnTo>
                  <a:lnTo>
                    <a:pt x="1367" y="381"/>
                  </a:lnTo>
                  <a:lnTo>
                    <a:pt x="1388" y="327"/>
                  </a:lnTo>
                  <a:lnTo>
                    <a:pt x="1415" y="276"/>
                  </a:lnTo>
                  <a:lnTo>
                    <a:pt x="1447" y="228"/>
                  </a:lnTo>
                  <a:lnTo>
                    <a:pt x="1482" y="184"/>
                  </a:lnTo>
                  <a:lnTo>
                    <a:pt x="1522" y="143"/>
                  </a:lnTo>
                  <a:lnTo>
                    <a:pt x="1567" y="107"/>
                  </a:lnTo>
                  <a:lnTo>
                    <a:pt x="1615" y="76"/>
                  </a:lnTo>
                  <a:lnTo>
                    <a:pt x="1666" y="50"/>
                  </a:lnTo>
                  <a:lnTo>
                    <a:pt x="1720" y="28"/>
                  </a:lnTo>
                  <a:lnTo>
                    <a:pt x="1777" y="13"/>
                  </a:lnTo>
                  <a:lnTo>
                    <a:pt x="1836" y="3"/>
                  </a:lnTo>
                  <a:lnTo>
                    <a:pt x="1897" y="0"/>
                  </a:lnTo>
                  <a:close/>
                </a:path>
              </a:pathLst>
            </a:custGeom>
            <a:solidFill>
              <a:srgbClr val="ffffff"/>
            </a:solidFill>
            <a:ln w="0">
              <a:solidFill>
                <a:srgbClr val="ffffff"/>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16" name="CustomShape 62"/>
            <p:cNvSpPr/>
            <p:nvPr/>
          </p:nvSpPr>
          <p:spPr>
            <a:xfrm>
              <a:off x="736560" y="3488760"/>
              <a:ext cx="141840" cy="140760"/>
            </a:xfrm>
            <a:custGeom>
              <a:avLst/>
              <a:gdLst/>
              <a:ahLst/>
              <a:rect l="l" t="t" r="r" b="b"/>
              <a:pathLst>
                <a:path w="956" h="952">
                  <a:moveTo>
                    <a:pt x="160" y="0"/>
                  </a:moveTo>
                  <a:lnTo>
                    <a:pt x="490" y="170"/>
                  </a:lnTo>
                  <a:lnTo>
                    <a:pt x="660" y="499"/>
                  </a:lnTo>
                  <a:lnTo>
                    <a:pt x="956" y="792"/>
                  </a:lnTo>
                  <a:lnTo>
                    <a:pt x="796" y="952"/>
                  </a:lnTo>
                  <a:lnTo>
                    <a:pt x="500" y="660"/>
                  </a:lnTo>
                  <a:lnTo>
                    <a:pt x="500" y="660"/>
                  </a:lnTo>
                  <a:lnTo>
                    <a:pt x="170" y="490"/>
                  </a:lnTo>
                  <a:lnTo>
                    <a:pt x="0" y="160"/>
                  </a:lnTo>
                  <a:lnTo>
                    <a:pt x="160" y="0"/>
                  </a:lnTo>
                  <a:close/>
                </a:path>
              </a:pathLst>
            </a:custGeom>
            <a:solidFill>
              <a:srgbClr val="ffffff"/>
            </a:solidFill>
            <a:ln w="0">
              <a:solidFill>
                <a:srgbClr val="ffffff"/>
              </a:solidFill>
            </a:ln>
          </p:spPr>
          <p:style>
            <a:lnRef idx="0"/>
            <a:fillRef idx="0"/>
            <a:effectRef idx="0"/>
            <a:fontRef idx="minor"/>
          </p:style>
          <p:txBody>
            <a:bodyPr lIns="90000" rIns="90000" tIns="90000" bIns="90000" anchor="t">
              <a:noAutofit/>
            </a:bodyPr>
            <a:p>
              <a:endParaRPr b="0" lang="fr-FR" sz="1800" spc="-1" strike="noStrike">
                <a:solidFill>
                  <a:srgbClr val="000000"/>
                </a:solidFill>
                <a:latin typeface="Arial"/>
              </a:endParaRPr>
            </a:p>
          </p:txBody>
        </p:sp>
        <p:sp>
          <p:nvSpPr>
            <p:cNvPr id="417" name="CustomShape 63"/>
            <p:cNvSpPr/>
            <p:nvPr/>
          </p:nvSpPr>
          <p:spPr>
            <a:xfrm>
              <a:off x="914400" y="3665160"/>
              <a:ext cx="145800" cy="145800"/>
            </a:xfrm>
            <a:custGeom>
              <a:avLst/>
              <a:gdLst/>
              <a:ahLst/>
              <a:rect l="l" t="t" r="r" b="b"/>
              <a:pathLst>
                <a:path w="984" h="984">
                  <a:moveTo>
                    <a:pt x="316" y="0"/>
                  </a:moveTo>
                  <a:lnTo>
                    <a:pt x="920" y="604"/>
                  </a:lnTo>
                  <a:lnTo>
                    <a:pt x="943" y="632"/>
                  </a:lnTo>
                  <a:lnTo>
                    <a:pt x="962" y="662"/>
                  </a:lnTo>
                  <a:lnTo>
                    <a:pt x="975" y="695"/>
                  </a:lnTo>
                  <a:lnTo>
                    <a:pt x="982" y="728"/>
                  </a:lnTo>
                  <a:lnTo>
                    <a:pt x="984" y="762"/>
                  </a:lnTo>
                  <a:lnTo>
                    <a:pt x="982" y="796"/>
                  </a:lnTo>
                  <a:lnTo>
                    <a:pt x="975" y="830"/>
                  </a:lnTo>
                  <a:lnTo>
                    <a:pt x="962" y="861"/>
                  </a:lnTo>
                  <a:lnTo>
                    <a:pt x="943" y="891"/>
                  </a:lnTo>
                  <a:lnTo>
                    <a:pt x="920" y="920"/>
                  </a:lnTo>
                  <a:lnTo>
                    <a:pt x="891" y="943"/>
                  </a:lnTo>
                  <a:lnTo>
                    <a:pt x="861" y="962"/>
                  </a:lnTo>
                  <a:lnTo>
                    <a:pt x="830" y="975"/>
                  </a:lnTo>
                  <a:lnTo>
                    <a:pt x="796" y="982"/>
                  </a:lnTo>
                  <a:lnTo>
                    <a:pt x="762" y="984"/>
                  </a:lnTo>
                  <a:lnTo>
                    <a:pt x="728" y="982"/>
                  </a:lnTo>
                  <a:lnTo>
                    <a:pt x="695" y="975"/>
                  </a:lnTo>
                  <a:lnTo>
                    <a:pt x="662" y="962"/>
                  </a:lnTo>
                  <a:lnTo>
                    <a:pt x="632" y="943"/>
                  </a:lnTo>
                  <a:lnTo>
                    <a:pt x="604" y="920"/>
                  </a:lnTo>
                  <a:lnTo>
                    <a:pt x="0" y="316"/>
                  </a:lnTo>
                  <a:lnTo>
                    <a:pt x="316" y="0"/>
                  </a:lnTo>
                  <a:close/>
                </a:path>
              </a:pathLst>
            </a:custGeom>
            <a:solidFill>
              <a:srgbClr val="ffffff"/>
            </a:solidFill>
            <a:ln w="0">
              <a:solidFill>
                <a:srgbClr val="ffffff"/>
              </a:solidFill>
            </a:ln>
          </p:spPr>
          <p:style>
            <a:lnRef idx="0"/>
            <a:fillRef idx="0"/>
            <a:effectRef idx="0"/>
            <a:fontRef idx="minor"/>
          </p:style>
          <p:txBody>
            <a:bodyPr lIns="90000" rIns="90000" tIns="90000" bIns="90000" anchor="t">
              <a:noAutofit/>
            </a:bodyPr>
            <a:p>
              <a:endParaRPr b="0" lang="fr-FR" sz="1800" spc="-1" strike="noStrike">
                <a:solidFill>
                  <a:srgbClr val="000000"/>
                </a:solidFill>
                <a:latin typeface="Arial"/>
              </a:endParaRPr>
            </a:p>
          </p:txBody>
        </p:sp>
      </p:grpSp>
      <p:grpSp>
        <p:nvGrpSpPr>
          <p:cNvPr id="418" name="Group 64"/>
          <p:cNvGrpSpPr/>
          <p:nvPr/>
        </p:nvGrpSpPr>
        <p:grpSpPr>
          <a:xfrm>
            <a:off x="740520" y="2793600"/>
            <a:ext cx="401040" cy="364320"/>
            <a:chOff x="740520" y="2793600"/>
            <a:chExt cx="401040" cy="364320"/>
          </a:xfrm>
        </p:grpSpPr>
        <p:sp>
          <p:nvSpPr>
            <p:cNvPr id="419" name="CustomShape 65"/>
            <p:cNvSpPr/>
            <p:nvPr/>
          </p:nvSpPr>
          <p:spPr>
            <a:xfrm>
              <a:off x="740520" y="2793600"/>
              <a:ext cx="254880" cy="364320"/>
            </a:xfrm>
            <a:custGeom>
              <a:avLst/>
              <a:gdLst/>
              <a:ahLst/>
              <a:rect l="l" t="t" r="r" b="b"/>
              <a:pathLst>
                <a:path w="1562" h="2230">
                  <a:moveTo>
                    <a:pt x="223" y="390"/>
                  </a:moveTo>
                  <a:lnTo>
                    <a:pt x="223" y="502"/>
                  </a:lnTo>
                  <a:lnTo>
                    <a:pt x="781" y="502"/>
                  </a:lnTo>
                  <a:lnTo>
                    <a:pt x="781" y="390"/>
                  </a:lnTo>
                  <a:lnTo>
                    <a:pt x="223" y="390"/>
                  </a:lnTo>
                  <a:close/>
                  <a:moveTo>
                    <a:pt x="166" y="0"/>
                  </a:moveTo>
                  <a:lnTo>
                    <a:pt x="1394" y="0"/>
                  </a:lnTo>
                  <a:lnTo>
                    <a:pt x="1424" y="2"/>
                  </a:lnTo>
                  <a:lnTo>
                    <a:pt x="1453" y="9"/>
                  </a:lnTo>
                  <a:lnTo>
                    <a:pt x="1478" y="22"/>
                  </a:lnTo>
                  <a:lnTo>
                    <a:pt x="1501" y="39"/>
                  </a:lnTo>
                  <a:lnTo>
                    <a:pt x="1522" y="59"/>
                  </a:lnTo>
                  <a:lnTo>
                    <a:pt x="1538" y="82"/>
                  </a:lnTo>
                  <a:lnTo>
                    <a:pt x="1551" y="108"/>
                  </a:lnTo>
                  <a:lnTo>
                    <a:pt x="1559" y="137"/>
                  </a:lnTo>
                  <a:lnTo>
                    <a:pt x="1562" y="166"/>
                  </a:lnTo>
                  <a:lnTo>
                    <a:pt x="1562" y="456"/>
                  </a:lnTo>
                  <a:lnTo>
                    <a:pt x="1292" y="724"/>
                  </a:lnTo>
                  <a:lnTo>
                    <a:pt x="223" y="724"/>
                  </a:lnTo>
                  <a:lnTo>
                    <a:pt x="223" y="836"/>
                  </a:lnTo>
                  <a:lnTo>
                    <a:pt x="1181" y="836"/>
                  </a:lnTo>
                  <a:lnTo>
                    <a:pt x="1013" y="1004"/>
                  </a:lnTo>
                  <a:lnTo>
                    <a:pt x="223" y="1004"/>
                  </a:lnTo>
                  <a:lnTo>
                    <a:pt x="223" y="1115"/>
                  </a:lnTo>
                  <a:lnTo>
                    <a:pt x="902" y="1115"/>
                  </a:lnTo>
                  <a:lnTo>
                    <a:pt x="769" y="1248"/>
                  </a:lnTo>
                  <a:lnTo>
                    <a:pt x="762" y="1283"/>
                  </a:lnTo>
                  <a:lnTo>
                    <a:pt x="223" y="1283"/>
                  </a:lnTo>
                  <a:lnTo>
                    <a:pt x="223" y="1394"/>
                  </a:lnTo>
                  <a:lnTo>
                    <a:pt x="740" y="1394"/>
                  </a:lnTo>
                  <a:lnTo>
                    <a:pt x="706" y="1562"/>
                  </a:lnTo>
                  <a:lnTo>
                    <a:pt x="223" y="1562"/>
                  </a:lnTo>
                  <a:lnTo>
                    <a:pt x="223" y="1673"/>
                  </a:lnTo>
                  <a:lnTo>
                    <a:pt x="684" y="1673"/>
                  </a:lnTo>
                  <a:lnTo>
                    <a:pt x="664" y="1774"/>
                  </a:lnTo>
                  <a:lnTo>
                    <a:pt x="650" y="1840"/>
                  </a:lnTo>
                  <a:lnTo>
                    <a:pt x="223" y="1840"/>
                  </a:lnTo>
                  <a:lnTo>
                    <a:pt x="223" y="1951"/>
                  </a:lnTo>
                  <a:lnTo>
                    <a:pt x="1338" y="1951"/>
                  </a:lnTo>
                  <a:lnTo>
                    <a:pt x="1562" y="1726"/>
                  </a:lnTo>
                  <a:lnTo>
                    <a:pt x="1562" y="2064"/>
                  </a:lnTo>
                  <a:lnTo>
                    <a:pt x="1559" y="2093"/>
                  </a:lnTo>
                  <a:lnTo>
                    <a:pt x="1551" y="2122"/>
                  </a:lnTo>
                  <a:lnTo>
                    <a:pt x="1538" y="2148"/>
                  </a:lnTo>
                  <a:lnTo>
                    <a:pt x="1522" y="2171"/>
                  </a:lnTo>
                  <a:lnTo>
                    <a:pt x="1501" y="2191"/>
                  </a:lnTo>
                  <a:lnTo>
                    <a:pt x="1478" y="2208"/>
                  </a:lnTo>
                  <a:lnTo>
                    <a:pt x="1453" y="2221"/>
                  </a:lnTo>
                  <a:lnTo>
                    <a:pt x="1424" y="2228"/>
                  </a:lnTo>
                  <a:lnTo>
                    <a:pt x="1394" y="2230"/>
                  </a:lnTo>
                  <a:lnTo>
                    <a:pt x="166" y="2230"/>
                  </a:lnTo>
                  <a:lnTo>
                    <a:pt x="137" y="2228"/>
                  </a:lnTo>
                  <a:lnTo>
                    <a:pt x="108" y="2221"/>
                  </a:lnTo>
                  <a:lnTo>
                    <a:pt x="82" y="2208"/>
                  </a:lnTo>
                  <a:lnTo>
                    <a:pt x="59" y="2191"/>
                  </a:lnTo>
                  <a:lnTo>
                    <a:pt x="39" y="2171"/>
                  </a:lnTo>
                  <a:lnTo>
                    <a:pt x="22" y="2148"/>
                  </a:lnTo>
                  <a:lnTo>
                    <a:pt x="9" y="2122"/>
                  </a:lnTo>
                  <a:lnTo>
                    <a:pt x="2" y="2093"/>
                  </a:lnTo>
                  <a:lnTo>
                    <a:pt x="0" y="2064"/>
                  </a:lnTo>
                  <a:lnTo>
                    <a:pt x="0" y="166"/>
                  </a:lnTo>
                  <a:lnTo>
                    <a:pt x="2" y="137"/>
                  </a:lnTo>
                  <a:lnTo>
                    <a:pt x="9" y="108"/>
                  </a:lnTo>
                  <a:lnTo>
                    <a:pt x="22" y="82"/>
                  </a:lnTo>
                  <a:lnTo>
                    <a:pt x="39" y="59"/>
                  </a:lnTo>
                  <a:lnTo>
                    <a:pt x="59" y="39"/>
                  </a:lnTo>
                  <a:lnTo>
                    <a:pt x="82" y="22"/>
                  </a:lnTo>
                  <a:lnTo>
                    <a:pt x="108" y="9"/>
                  </a:lnTo>
                  <a:lnTo>
                    <a:pt x="137" y="2"/>
                  </a:lnTo>
                  <a:lnTo>
                    <a:pt x="166" y="0"/>
                  </a:lnTo>
                  <a:close/>
                </a:path>
              </a:pathLst>
            </a:custGeom>
            <a:solidFill>
              <a:srgbClr val="ffffff"/>
            </a:solidFill>
            <a:ln w="0">
              <a:solidFill>
                <a:srgbClr val="ffffff"/>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20" name="CustomShape 66"/>
            <p:cNvSpPr/>
            <p:nvPr/>
          </p:nvSpPr>
          <p:spPr>
            <a:xfrm>
              <a:off x="1035000" y="2824560"/>
              <a:ext cx="106560" cy="108000"/>
            </a:xfrm>
            <a:custGeom>
              <a:avLst/>
              <a:gdLst/>
              <a:ahLst/>
              <a:rect l="l" t="t" r="r" b="b"/>
              <a:pathLst>
                <a:path w="661" h="661">
                  <a:moveTo>
                    <a:pt x="237" y="0"/>
                  </a:moveTo>
                  <a:lnTo>
                    <a:pt x="261" y="3"/>
                  </a:lnTo>
                  <a:lnTo>
                    <a:pt x="285" y="10"/>
                  </a:lnTo>
                  <a:lnTo>
                    <a:pt x="306" y="21"/>
                  </a:lnTo>
                  <a:lnTo>
                    <a:pt x="326" y="37"/>
                  </a:lnTo>
                  <a:lnTo>
                    <a:pt x="623" y="336"/>
                  </a:lnTo>
                  <a:lnTo>
                    <a:pt x="640" y="355"/>
                  </a:lnTo>
                  <a:lnTo>
                    <a:pt x="652" y="377"/>
                  </a:lnTo>
                  <a:lnTo>
                    <a:pt x="658" y="401"/>
                  </a:lnTo>
                  <a:lnTo>
                    <a:pt x="661" y="424"/>
                  </a:lnTo>
                  <a:lnTo>
                    <a:pt x="658" y="448"/>
                  </a:lnTo>
                  <a:lnTo>
                    <a:pt x="652" y="472"/>
                  </a:lnTo>
                  <a:lnTo>
                    <a:pt x="640" y="494"/>
                  </a:lnTo>
                  <a:lnTo>
                    <a:pt x="623" y="514"/>
                  </a:lnTo>
                  <a:lnTo>
                    <a:pt x="476" y="661"/>
                  </a:lnTo>
                  <a:lnTo>
                    <a:pt x="396" y="580"/>
                  </a:lnTo>
                  <a:lnTo>
                    <a:pt x="80" y="265"/>
                  </a:lnTo>
                  <a:lnTo>
                    <a:pt x="0" y="185"/>
                  </a:lnTo>
                  <a:lnTo>
                    <a:pt x="147" y="37"/>
                  </a:lnTo>
                  <a:lnTo>
                    <a:pt x="167" y="21"/>
                  </a:lnTo>
                  <a:lnTo>
                    <a:pt x="190" y="10"/>
                  </a:lnTo>
                  <a:lnTo>
                    <a:pt x="212" y="3"/>
                  </a:lnTo>
                  <a:lnTo>
                    <a:pt x="237" y="0"/>
                  </a:lnTo>
                  <a:close/>
                </a:path>
              </a:pathLst>
            </a:custGeom>
            <a:solidFill>
              <a:srgbClr val="ffffff"/>
            </a:solidFill>
            <a:ln w="0">
              <a:solidFill>
                <a:srgbClr val="ffffff"/>
              </a:solidFill>
            </a:ln>
          </p:spPr>
          <p:style>
            <a:lnRef idx="0"/>
            <a:fillRef idx="0"/>
            <a:effectRef idx="0"/>
            <a:fontRef idx="minor"/>
          </p:style>
          <p:txBody>
            <a:bodyPr lIns="90000" rIns="90000" tIns="90000" bIns="90000" anchor="t">
              <a:noAutofit/>
            </a:bodyPr>
            <a:p>
              <a:endParaRPr b="0" lang="fr-FR" sz="1800" spc="-1" strike="noStrike">
                <a:solidFill>
                  <a:srgbClr val="000000"/>
                </a:solidFill>
                <a:latin typeface="Arial"/>
              </a:endParaRPr>
            </a:p>
          </p:txBody>
        </p:sp>
        <p:sp>
          <p:nvSpPr>
            <p:cNvPr id="421" name="CustomShape 67"/>
            <p:cNvSpPr/>
            <p:nvPr/>
          </p:nvSpPr>
          <p:spPr>
            <a:xfrm>
              <a:off x="865800" y="2868480"/>
              <a:ext cx="232200" cy="226440"/>
            </a:xfrm>
            <a:custGeom>
              <a:avLst/>
              <a:gdLst/>
              <a:ahLst/>
              <a:rect l="l" t="t" r="r" b="b"/>
              <a:pathLst>
                <a:path w="1425" h="1381">
                  <a:moveTo>
                    <a:pt x="951" y="0"/>
                  </a:moveTo>
                  <a:lnTo>
                    <a:pt x="1030" y="79"/>
                  </a:lnTo>
                  <a:lnTo>
                    <a:pt x="1346" y="394"/>
                  </a:lnTo>
                  <a:lnTo>
                    <a:pt x="1425" y="474"/>
                  </a:lnTo>
                  <a:lnTo>
                    <a:pt x="527" y="1381"/>
                  </a:lnTo>
                  <a:lnTo>
                    <a:pt x="0" y="1381"/>
                  </a:lnTo>
                  <a:lnTo>
                    <a:pt x="9" y="1336"/>
                  </a:lnTo>
                  <a:lnTo>
                    <a:pt x="108" y="844"/>
                  </a:lnTo>
                  <a:lnTo>
                    <a:pt x="951" y="0"/>
                  </a:lnTo>
                  <a:close/>
                </a:path>
              </a:pathLst>
            </a:custGeom>
            <a:solidFill>
              <a:srgbClr val="ffffff"/>
            </a:solidFill>
            <a:ln w="0">
              <a:solidFill>
                <a:srgbClr val="ffffff"/>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22" name="CustomShape 68"/>
            <p:cNvSpPr/>
            <p:nvPr/>
          </p:nvSpPr>
          <p:spPr>
            <a:xfrm>
              <a:off x="777240" y="2856960"/>
              <a:ext cx="89280" cy="16920"/>
            </a:xfrm>
            <a:prstGeom prst="rect">
              <a:avLst/>
            </a:prstGeom>
            <a:noFill/>
            <a:ln w="0">
              <a:noFill/>
            </a:ln>
          </p:spPr>
          <p:style>
            <a:lnRef idx="0"/>
            <a:fillRef idx="0"/>
            <a:effectRef idx="0"/>
            <a:fontRef idx="minor"/>
          </p:style>
          <p:txBody>
            <a:bodyPr lIns="90000" rIns="90000" tIns="90000" bIns="90000" anchor="t">
              <a:noAutofit/>
            </a:bodyPr>
            <a:p>
              <a:endParaRPr b="0" lang="fr-FR" sz="1800" spc="-1" strike="noStrike">
                <a:solidFill>
                  <a:srgbClr val="ffffff"/>
                </a:solidFill>
                <a:latin typeface="Arial"/>
              </a:endParaRPr>
            </a:p>
          </p:txBody>
        </p:sp>
      </p:grpSp>
      <p:grpSp>
        <p:nvGrpSpPr>
          <p:cNvPr id="423" name="Group 69"/>
          <p:cNvGrpSpPr/>
          <p:nvPr/>
        </p:nvGrpSpPr>
        <p:grpSpPr>
          <a:xfrm>
            <a:off x="11265480" y="6528960"/>
            <a:ext cx="913320" cy="309960"/>
            <a:chOff x="11265480" y="6528960"/>
            <a:chExt cx="913320" cy="309960"/>
          </a:xfrm>
        </p:grpSpPr>
        <p:sp>
          <p:nvSpPr>
            <p:cNvPr id="424" name="CustomShape 70"/>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425" name="" descr=""/>
            <p:cNvPicPr/>
            <p:nvPr/>
          </p:nvPicPr>
          <p:blipFill>
            <a:blip r:embed="rId2"/>
            <a:stretch/>
          </p:blipFill>
          <p:spPr>
            <a:xfrm>
              <a:off x="11310840" y="6556320"/>
              <a:ext cx="818280" cy="212760"/>
            </a:xfrm>
            <a:prstGeom prst="rect">
              <a:avLst/>
            </a:prstGeom>
            <a:ln w="0">
              <a:noFill/>
            </a:ln>
          </p:spPr>
        </p:pic>
      </p:grpSp>
    </p:spTree>
  </p:cSld>
  <mc:AlternateContent>
    <mc:Choice Requires="p14">
      <p:transition spd="slow" p14:dur="2000"/>
    </mc:Choice>
    <mc:Fallback>
      <p:transition spd="slow"/>
    </mc:Fallback>
  </mc:AlternateContent>
  <p:timing>
    <p:tnLst>
      <p:par>
        <p:cTn id="371" dur="indefinite" restart="never" nodeType="tmRoot">
          <p:childTnLst>
            <p:seq>
              <p:cTn id="372" dur="indefinite" nodeType="mainSeq">
                <p:childTnLst>
                  <p:par>
                    <p:cTn id="373" fill="hold">
                      <p:stCondLst>
                        <p:cond delay="0"/>
                      </p:stCondLst>
                      <p:childTnLst>
                        <p:par>
                          <p:cTn id="374" fill="hold">
                            <p:stCondLst>
                              <p:cond delay="0"/>
                            </p:stCondLst>
                            <p:childTnLst>
                              <p:par>
                                <p:cTn id="375" nodeType="afterEffect" fill="hold" presetClass="entr" presetID="22" presetSubtype="8">
                                  <p:stCondLst>
                                    <p:cond delay="0"/>
                                  </p:stCondLst>
                                  <p:childTnLst>
                                    <p:set>
                                      <p:cBhvr>
                                        <p:cTn id="376" dur="1" fill="hold">
                                          <p:stCondLst>
                                            <p:cond delay="0"/>
                                          </p:stCondLst>
                                        </p:cTn>
                                        <p:tgtEl>
                                          <p:spTgt spid="355"/>
                                        </p:tgtEl>
                                        <p:attrNameLst>
                                          <p:attrName>style.visibility</p:attrName>
                                        </p:attrNameLst>
                                      </p:cBhvr>
                                      <p:to>
                                        <p:strVal val="visible"/>
                                      </p:to>
                                    </p:set>
                                    <p:animEffect filter="wipe(left)" transition="in">
                                      <p:cBhvr additive="repl">
                                        <p:cTn id="377" dur="500"/>
                                        <p:tgtEl>
                                          <p:spTgt spid="355"/>
                                        </p:tgtEl>
                                      </p:cBhvr>
                                    </p:animEffect>
                                  </p:childTnLst>
                                </p:cTn>
                              </p:par>
                            </p:childTnLst>
                          </p:cTn>
                        </p:par>
                        <p:par>
                          <p:cTn id="378" fill="hold">
                            <p:stCondLst>
                              <p:cond delay="500"/>
                            </p:stCondLst>
                            <p:childTnLst>
                              <p:par>
                                <p:cTn id="379" nodeType="afterEffect" fill="hold" presetClass="entr" presetID="53" presetSubtype="16">
                                  <p:stCondLst>
                                    <p:cond delay="0"/>
                                  </p:stCondLst>
                                  <p:childTnLst>
                                    <p:set>
                                      <p:cBhvr>
                                        <p:cTn id="380" dur="1" fill="hold">
                                          <p:stCondLst>
                                            <p:cond delay="0"/>
                                          </p:stCondLst>
                                        </p:cTn>
                                        <p:tgtEl>
                                          <p:spTgt spid="360"/>
                                        </p:tgtEl>
                                        <p:attrNameLst>
                                          <p:attrName>style.visibility</p:attrName>
                                        </p:attrNameLst>
                                      </p:cBhvr>
                                      <p:to>
                                        <p:strVal val="visible"/>
                                      </p:to>
                                    </p:set>
                                    <p:anim calcmode="lin" valueType="num">
                                      <p:cBhvr additive="repl">
                                        <p:cTn id="381" dur="500" fill="hold"/>
                                        <p:tgtEl>
                                          <p:spTgt spid="360"/>
                                        </p:tgtEl>
                                        <p:attrNameLst>
                                          <p:attrName>ppt_w</p:attrName>
                                        </p:attrNameLst>
                                      </p:cBhvr>
                                      <p:tavLst>
                                        <p:tav tm="0">
                                          <p:val>
                                            <p:fltVal val="0"/>
                                          </p:val>
                                        </p:tav>
                                        <p:tav tm="100000">
                                          <p:val>
                                            <p:strVal val="#ppt_w"/>
                                          </p:val>
                                        </p:tav>
                                      </p:tavLst>
                                    </p:anim>
                                    <p:anim calcmode="lin" valueType="num">
                                      <p:cBhvr additive="repl">
                                        <p:cTn id="382" dur="500" fill="hold"/>
                                        <p:tgtEl>
                                          <p:spTgt spid="360"/>
                                        </p:tgtEl>
                                        <p:attrNameLst>
                                          <p:attrName>ppt_h</p:attrName>
                                        </p:attrNameLst>
                                      </p:cBhvr>
                                      <p:tavLst>
                                        <p:tav tm="0">
                                          <p:val>
                                            <p:fltVal val="0"/>
                                          </p:val>
                                        </p:tav>
                                        <p:tav tm="100000">
                                          <p:val>
                                            <p:strVal val="#ppt_h"/>
                                          </p:val>
                                        </p:tav>
                                      </p:tavLst>
                                    </p:anim>
                                    <p:animEffect filter="fade" transition="in">
                                      <p:cBhvr additive="repl">
                                        <p:cTn id="383" dur="500"/>
                                        <p:tgtEl>
                                          <p:spTgt spid="360"/>
                                        </p:tgtEl>
                                      </p:cBhvr>
                                    </p:animEffect>
                                  </p:childTnLst>
                                </p:cTn>
                              </p:par>
                            </p:childTnLst>
                          </p:cTn>
                        </p:par>
                        <p:par>
                          <p:cTn id="384" fill="hold">
                            <p:stCondLst>
                              <p:cond delay="1000"/>
                            </p:stCondLst>
                            <p:childTnLst>
                              <p:par>
                                <p:cTn id="385" nodeType="afterEffect" fill="hold" presetClass="entr" presetID="53" presetSubtype="16">
                                  <p:stCondLst>
                                    <p:cond delay="0"/>
                                  </p:stCondLst>
                                  <p:childTnLst>
                                    <p:set>
                                      <p:cBhvr>
                                        <p:cTn id="386" dur="1" fill="hold">
                                          <p:stCondLst>
                                            <p:cond delay="0"/>
                                          </p:stCondLst>
                                        </p:cTn>
                                        <p:tgtEl>
                                          <p:spTgt spid="418"/>
                                        </p:tgtEl>
                                        <p:attrNameLst>
                                          <p:attrName>style.visibility</p:attrName>
                                        </p:attrNameLst>
                                      </p:cBhvr>
                                      <p:to>
                                        <p:strVal val="visible"/>
                                      </p:to>
                                    </p:set>
                                    <p:anim calcmode="lin" valueType="num">
                                      <p:cBhvr additive="repl">
                                        <p:cTn id="387" dur="500" fill="hold"/>
                                        <p:tgtEl>
                                          <p:spTgt spid="418"/>
                                        </p:tgtEl>
                                        <p:attrNameLst>
                                          <p:attrName>ppt_w</p:attrName>
                                        </p:attrNameLst>
                                      </p:cBhvr>
                                      <p:tavLst>
                                        <p:tav tm="0">
                                          <p:val>
                                            <p:fltVal val="0"/>
                                          </p:val>
                                        </p:tav>
                                        <p:tav tm="100000">
                                          <p:val>
                                            <p:strVal val="#ppt_w"/>
                                          </p:val>
                                        </p:tav>
                                      </p:tavLst>
                                    </p:anim>
                                    <p:anim calcmode="lin" valueType="num">
                                      <p:cBhvr additive="repl">
                                        <p:cTn id="388" dur="500" fill="hold"/>
                                        <p:tgtEl>
                                          <p:spTgt spid="418"/>
                                        </p:tgtEl>
                                        <p:attrNameLst>
                                          <p:attrName>ppt_h</p:attrName>
                                        </p:attrNameLst>
                                      </p:cBhvr>
                                      <p:tavLst>
                                        <p:tav tm="0">
                                          <p:val>
                                            <p:fltVal val="0"/>
                                          </p:val>
                                        </p:tav>
                                        <p:tav tm="100000">
                                          <p:val>
                                            <p:strVal val="#ppt_h"/>
                                          </p:val>
                                        </p:tav>
                                      </p:tavLst>
                                    </p:anim>
                                    <p:animEffect filter="fade" transition="in">
                                      <p:cBhvr additive="repl">
                                        <p:cTn id="389" dur="500"/>
                                        <p:tgtEl>
                                          <p:spTgt spid="418"/>
                                        </p:tgtEl>
                                      </p:cBhvr>
                                    </p:animEffect>
                                  </p:childTnLst>
                                </p:cTn>
                              </p:par>
                            </p:childTnLst>
                          </p:cTn>
                        </p:par>
                        <p:par>
                          <p:cTn id="390" fill="hold">
                            <p:stCondLst>
                              <p:cond delay="1500"/>
                            </p:stCondLst>
                            <p:childTnLst>
                              <p:par>
                                <p:cTn id="391" nodeType="afterEffect" fill="hold" presetClass="entr" presetID="22" presetSubtype="8">
                                  <p:stCondLst>
                                    <p:cond delay="0"/>
                                  </p:stCondLst>
                                  <p:childTnLst>
                                    <p:set>
                                      <p:cBhvr>
                                        <p:cTn id="392" dur="1" fill="hold">
                                          <p:stCondLst>
                                            <p:cond delay="0"/>
                                          </p:stCondLst>
                                        </p:cTn>
                                        <p:tgtEl>
                                          <p:spTgt spid="356"/>
                                        </p:tgtEl>
                                        <p:attrNameLst>
                                          <p:attrName>style.visibility</p:attrName>
                                        </p:attrNameLst>
                                      </p:cBhvr>
                                      <p:to>
                                        <p:strVal val="visible"/>
                                      </p:to>
                                    </p:set>
                                    <p:animEffect filter="wipe(left)" transition="in">
                                      <p:cBhvr additive="repl">
                                        <p:cTn id="393" dur="500"/>
                                        <p:tgtEl>
                                          <p:spTgt spid="356"/>
                                        </p:tgtEl>
                                      </p:cBhvr>
                                    </p:animEffect>
                                  </p:childTnLst>
                                </p:cTn>
                              </p:par>
                            </p:childTnLst>
                          </p:cTn>
                        </p:par>
                        <p:par>
                          <p:cTn id="394" fill="hold">
                            <p:stCondLst>
                              <p:cond delay="2000"/>
                            </p:stCondLst>
                            <p:childTnLst>
                              <p:par>
                                <p:cTn id="395" nodeType="afterEffect" fill="hold" presetClass="entr" presetID="22" presetSubtype="8">
                                  <p:stCondLst>
                                    <p:cond delay="0"/>
                                  </p:stCondLst>
                                  <p:childTnLst>
                                    <p:set>
                                      <p:cBhvr>
                                        <p:cTn id="396" dur="1" fill="hold">
                                          <p:stCondLst>
                                            <p:cond delay="0"/>
                                          </p:stCondLst>
                                        </p:cTn>
                                        <p:tgtEl>
                                          <p:spTgt spid="361"/>
                                        </p:tgtEl>
                                        <p:attrNameLst>
                                          <p:attrName>style.visibility</p:attrName>
                                        </p:attrNameLst>
                                      </p:cBhvr>
                                      <p:to>
                                        <p:strVal val="visible"/>
                                      </p:to>
                                    </p:set>
                                    <p:animEffect filter="wipe(left)" transition="in">
                                      <p:cBhvr additive="repl">
                                        <p:cTn id="397" dur="500"/>
                                        <p:tgtEl>
                                          <p:spTgt spid="361"/>
                                        </p:tgtEl>
                                      </p:cBhvr>
                                    </p:animEffect>
                                  </p:childTnLst>
                                </p:cTn>
                              </p:par>
                            </p:childTnLst>
                          </p:cTn>
                        </p:par>
                        <p:par>
                          <p:cTn id="398" fill="hold">
                            <p:stCondLst>
                              <p:cond delay="2500"/>
                            </p:stCondLst>
                            <p:childTnLst>
                              <p:par>
                                <p:cTn id="399" nodeType="afterEffect" fill="hold" presetClass="entr" presetID="22" presetSubtype="8">
                                  <p:stCondLst>
                                    <p:cond delay="0"/>
                                  </p:stCondLst>
                                  <p:childTnLst>
                                    <p:set>
                                      <p:cBhvr>
                                        <p:cTn id="400" dur="1" fill="hold">
                                          <p:stCondLst>
                                            <p:cond delay="0"/>
                                          </p:stCondLst>
                                        </p:cTn>
                                        <p:tgtEl>
                                          <p:spTgt spid="365"/>
                                        </p:tgtEl>
                                        <p:attrNameLst>
                                          <p:attrName>style.visibility</p:attrName>
                                        </p:attrNameLst>
                                      </p:cBhvr>
                                      <p:to>
                                        <p:strVal val="visible"/>
                                      </p:to>
                                    </p:set>
                                    <p:animEffect filter="wipe(left)" transition="in">
                                      <p:cBhvr additive="repl">
                                        <p:cTn id="401" dur="500"/>
                                        <p:tgtEl>
                                          <p:spTgt spid="365"/>
                                        </p:tgtEl>
                                      </p:cBhvr>
                                    </p:animEffect>
                                  </p:childTnLst>
                                </p:cTn>
                              </p:par>
                              <p:par>
                                <p:cTn id="402" nodeType="withEffect" fill="hold" presetClass="entr" presetID="2" presetSubtype="8">
                                  <p:stCondLst>
                                    <p:cond delay="250"/>
                                  </p:stCondLst>
                                  <p:childTnLst>
                                    <p:set>
                                      <p:cBhvr>
                                        <p:cTn id="403" dur="1" fill="hold">
                                          <p:stCondLst>
                                            <p:cond delay="0"/>
                                          </p:stCondLst>
                                        </p:cTn>
                                        <p:tgtEl>
                                          <p:spTgt spid="369"/>
                                        </p:tgtEl>
                                        <p:attrNameLst>
                                          <p:attrName>style.visibility</p:attrName>
                                        </p:attrNameLst>
                                      </p:cBhvr>
                                      <p:to>
                                        <p:strVal val="visible"/>
                                      </p:to>
                                    </p:set>
                                    <p:anim calcmode="lin" valueType="num">
                                      <p:cBhvr additive="repl">
                                        <p:cTn id="404" dur="500" fill="hold"/>
                                        <p:tgtEl>
                                          <p:spTgt spid="369"/>
                                        </p:tgtEl>
                                        <p:attrNameLst>
                                          <p:attrName>ppt_x</p:attrName>
                                        </p:attrNameLst>
                                      </p:cBhvr>
                                      <p:tavLst>
                                        <p:tav tm="0">
                                          <p:val>
                                            <p:strVal val="0-#ppt_w/2"/>
                                          </p:val>
                                        </p:tav>
                                        <p:tav tm="100000">
                                          <p:val>
                                            <p:strVal val="#ppt_x"/>
                                          </p:val>
                                        </p:tav>
                                      </p:tavLst>
                                    </p:anim>
                                    <p:anim calcmode="lin" valueType="num">
                                      <p:cBhvr additive="repl">
                                        <p:cTn id="405" dur="500" fill="hold"/>
                                        <p:tgtEl>
                                          <p:spTgt spid="369"/>
                                        </p:tgtEl>
                                        <p:attrNameLst>
                                          <p:attrName>ppt_y</p:attrName>
                                        </p:attrNameLst>
                                      </p:cBhvr>
                                      <p:tavLst>
                                        <p:tav tm="0">
                                          <p:val>
                                            <p:strVal val="#ppt_y"/>
                                          </p:val>
                                        </p:tav>
                                        <p:tav tm="100000">
                                          <p:val>
                                            <p:strVal val="#ppt_y"/>
                                          </p:val>
                                        </p:tav>
                                      </p:tavLst>
                                    </p:anim>
                                  </p:childTnLst>
                                </p:cTn>
                              </p:par>
                            </p:childTnLst>
                          </p:cTn>
                        </p:par>
                        <p:par>
                          <p:cTn id="406" fill="hold">
                            <p:stCondLst>
                              <p:cond delay="3250"/>
                            </p:stCondLst>
                            <p:childTnLst>
                              <p:par>
                                <p:cTn id="407" nodeType="afterEffect" fill="hold" presetClass="entr" presetID="42">
                                  <p:stCondLst>
                                    <p:cond delay="0"/>
                                  </p:stCondLst>
                                  <p:childTnLst>
                                    <p:set>
                                      <p:cBhvr>
                                        <p:cTn id="408" dur="1" fill="hold">
                                          <p:stCondLst>
                                            <p:cond delay="0"/>
                                          </p:stCondLst>
                                        </p:cTn>
                                        <p:tgtEl>
                                          <p:spTgt spid="393"/>
                                        </p:tgtEl>
                                        <p:attrNameLst>
                                          <p:attrName>style.visibility</p:attrName>
                                        </p:attrNameLst>
                                      </p:cBhvr>
                                      <p:to>
                                        <p:strVal val="visible"/>
                                      </p:to>
                                    </p:set>
                                    <p:animEffect filter="fade" transition="in">
                                      <p:cBhvr additive="repl">
                                        <p:cTn id="409" dur="1000"/>
                                        <p:tgtEl>
                                          <p:spTgt spid="393"/>
                                        </p:tgtEl>
                                      </p:cBhvr>
                                    </p:animEffect>
                                    <p:anim calcmode="lin" valueType="num">
                                      <p:cBhvr additive="repl">
                                        <p:cTn id="410" dur="1000" fill="hold"/>
                                        <p:tgtEl>
                                          <p:spTgt spid="393"/>
                                        </p:tgtEl>
                                        <p:attrNameLst>
                                          <p:attrName>ppt_x</p:attrName>
                                        </p:attrNameLst>
                                      </p:cBhvr>
                                      <p:tavLst>
                                        <p:tav tm="0">
                                          <p:val>
                                            <p:strVal val="#ppt_x"/>
                                          </p:val>
                                        </p:tav>
                                        <p:tav tm="100000">
                                          <p:val>
                                            <p:strVal val="#ppt_x"/>
                                          </p:val>
                                        </p:tav>
                                      </p:tavLst>
                                    </p:anim>
                                    <p:anim calcmode="lin" valueType="num">
                                      <p:cBhvr additive="repl">
                                        <p:cTn id="411" dur="1000" fill="hold"/>
                                        <p:tgtEl>
                                          <p:spTgt spid="393"/>
                                        </p:tgtEl>
                                        <p:attrNameLst>
                                          <p:attrName>ppt_y</p:attrName>
                                        </p:attrNameLst>
                                      </p:cBhvr>
                                      <p:tavLst>
                                        <p:tav tm="0">
                                          <p:val>
                                            <p:strVal val="#ppt_y+.1"/>
                                          </p:val>
                                        </p:tav>
                                        <p:tav tm="100000">
                                          <p:val>
                                            <p:strVal val="#ppt_y"/>
                                          </p:val>
                                        </p:tav>
                                      </p:tavLst>
                                    </p:anim>
                                  </p:childTnLst>
                                </p:cTn>
                              </p:par>
                            </p:childTnLst>
                          </p:cTn>
                        </p:par>
                        <p:par>
                          <p:cTn id="412" fill="hold">
                            <p:stCondLst>
                              <p:cond delay="4250"/>
                            </p:stCondLst>
                            <p:childTnLst>
                              <p:par>
                                <p:cTn id="413" nodeType="afterEffect" fill="hold" presetClass="entr" presetID="53" presetSubtype="16">
                                  <p:stCondLst>
                                    <p:cond delay="0"/>
                                  </p:stCondLst>
                                  <p:childTnLst>
                                    <p:set>
                                      <p:cBhvr>
                                        <p:cTn id="414" dur="1" fill="hold">
                                          <p:stCondLst>
                                            <p:cond delay="0"/>
                                          </p:stCondLst>
                                        </p:cTn>
                                        <p:tgtEl>
                                          <p:spTgt spid="414"/>
                                        </p:tgtEl>
                                        <p:attrNameLst>
                                          <p:attrName>style.visibility</p:attrName>
                                        </p:attrNameLst>
                                      </p:cBhvr>
                                      <p:to>
                                        <p:strVal val="visible"/>
                                      </p:to>
                                    </p:set>
                                    <p:anim calcmode="lin" valueType="num">
                                      <p:cBhvr additive="repl">
                                        <p:cTn id="415" dur="500" fill="hold"/>
                                        <p:tgtEl>
                                          <p:spTgt spid="414"/>
                                        </p:tgtEl>
                                        <p:attrNameLst>
                                          <p:attrName>ppt_w</p:attrName>
                                        </p:attrNameLst>
                                      </p:cBhvr>
                                      <p:tavLst>
                                        <p:tav tm="0">
                                          <p:val>
                                            <p:fltVal val="0"/>
                                          </p:val>
                                        </p:tav>
                                        <p:tav tm="100000">
                                          <p:val>
                                            <p:strVal val="#ppt_w"/>
                                          </p:val>
                                        </p:tav>
                                      </p:tavLst>
                                    </p:anim>
                                    <p:anim calcmode="lin" valueType="num">
                                      <p:cBhvr additive="repl">
                                        <p:cTn id="416" dur="500" fill="hold"/>
                                        <p:tgtEl>
                                          <p:spTgt spid="414"/>
                                        </p:tgtEl>
                                        <p:attrNameLst>
                                          <p:attrName>ppt_h</p:attrName>
                                        </p:attrNameLst>
                                      </p:cBhvr>
                                      <p:tavLst>
                                        <p:tav tm="0">
                                          <p:val>
                                            <p:fltVal val="0"/>
                                          </p:val>
                                        </p:tav>
                                        <p:tav tm="100000">
                                          <p:val>
                                            <p:strVal val="#ppt_h"/>
                                          </p:val>
                                        </p:tav>
                                      </p:tavLst>
                                    </p:anim>
                                    <p:animEffect filter="fade" transition="in">
                                      <p:cBhvr additive="repl">
                                        <p:cTn id="417" dur="500"/>
                                        <p:tgtEl>
                                          <p:spTgt spid="414"/>
                                        </p:tgtEl>
                                      </p:cBhvr>
                                    </p:animEffect>
                                  </p:childTnLst>
                                </p:cTn>
                              </p:par>
                            </p:childTnLst>
                          </p:cTn>
                        </p:par>
                        <p:par>
                          <p:cTn id="418" fill="hold">
                            <p:stCondLst>
                              <p:cond delay="4750"/>
                            </p:stCondLst>
                            <p:childTnLst>
                              <p:par>
                                <p:cTn id="419" nodeType="afterEffect" fill="hold" presetClass="entr" presetID="22" presetSubtype="8">
                                  <p:stCondLst>
                                    <p:cond delay="0"/>
                                  </p:stCondLst>
                                  <p:childTnLst>
                                    <p:set>
                                      <p:cBhvr>
                                        <p:cTn id="420" dur="1" fill="hold">
                                          <p:stCondLst>
                                            <p:cond delay="0"/>
                                          </p:stCondLst>
                                        </p:cTn>
                                        <p:tgtEl>
                                          <p:spTgt spid="357"/>
                                        </p:tgtEl>
                                        <p:attrNameLst>
                                          <p:attrName>style.visibility</p:attrName>
                                        </p:attrNameLst>
                                      </p:cBhvr>
                                      <p:to>
                                        <p:strVal val="visible"/>
                                      </p:to>
                                    </p:set>
                                    <p:animEffect filter="wipe(left)" transition="in">
                                      <p:cBhvr additive="repl">
                                        <p:cTn id="421" dur="500"/>
                                        <p:tgtEl>
                                          <p:spTgt spid="357"/>
                                        </p:tgtEl>
                                      </p:cBhvr>
                                    </p:animEffect>
                                  </p:childTnLst>
                                </p:cTn>
                              </p:par>
                            </p:childTnLst>
                          </p:cTn>
                        </p:par>
                        <p:par>
                          <p:cTn id="422" fill="hold">
                            <p:stCondLst>
                              <p:cond delay="5250"/>
                            </p:stCondLst>
                            <p:childTnLst>
                              <p:par>
                                <p:cTn id="423" nodeType="afterEffect" fill="hold" presetClass="entr" presetID="22" presetSubtype="8">
                                  <p:stCondLst>
                                    <p:cond delay="0"/>
                                  </p:stCondLst>
                                  <p:childTnLst>
                                    <p:set>
                                      <p:cBhvr>
                                        <p:cTn id="424" dur="1" fill="hold">
                                          <p:stCondLst>
                                            <p:cond delay="0"/>
                                          </p:stCondLst>
                                        </p:cTn>
                                        <p:tgtEl>
                                          <p:spTgt spid="362"/>
                                        </p:tgtEl>
                                        <p:attrNameLst>
                                          <p:attrName>style.visibility</p:attrName>
                                        </p:attrNameLst>
                                      </p:cBhvr>
                                      <p:to>
                                        <p:strVal val="visible"/>
                                      </p:to>
                                    </p:set>
                                    <p:animEffect filter="wipe(left)" transition="in">
                                      <p:cBhvr additive="repl">
                                        <p:cTn id="425" dur="500"/>
                                        <p:tgtEl>
                                          <p:spTgt spid="362"/>
                                        </p:tgtEl>
                                      </p:cBhvr>
                                    </p:animEffect>
                                  </p:childTnLst>
                                </p:cTn>
                              </p:par>
                            </p:childTnLst>
                          </p:cTn>
                        </p:par>
                        <p:par>
                          <p:cTn id="426" fill="hold">
                            <p:stCondLst>
                              <p:cond delay="5750"/>
                            </p:stCondLst>
                            <p:childTnLst>
                              <p:par>
                                <p:cTn id="427" nodeType="afterEffect" fill="hold" presetClass="entr" presetID="22" presetSubtype="8">
                                  <p:stCondLst>
                                    <p:cond delay="0"/>
                                  </p:stCondLst>
                                  <p:childTnLst>
                                    <p:set>
                                      <p:cBhvr>
                                        <p:cTn id="428" dur="1" fill="hold">
                                          <p:stCondLst>
                                            <p:cond delay="0"/>
                                          </p:stCondLst>
                                        </p:cTn>
                                        <p:tgtEl>
                                          <p:spTgt spid="366"/>
                                        </p:tgtEl>
                                        <p:attrNameLst>
                                          <p:attrName>style.visibility</p:attrName>
                                        </p:attrNameLst>
                                      </p:cBhvr>
                                      <p:to>
                                        <p:strVal val="visible"/>
                                      </p:to>
                                    </p:set>
                                    <p:animEffect filter="wipe(left)" transition="in">
                                      <p:cBhvr additive="repl">
                                        <p:cTn id="429" dur="500"/>
                                        <p:tgtEl>
                                          <p:spTgt spid="366"/>
                                        </p:tgtEl>
                                      </p:cBhvr>
                                    </p:animEffect>
                                  </p:childTnLst>
                                </p:cTn>
                              </p:par>
                              <p:par>
                                <p:cTn id="430" nodeType="withEffect" fill="hold" presetClass="entr" presetID="2" presetSubtype="8">
                                  <p:stCondLst>
                                    <p:cond delay="250"/>
                                  </p:stCondLst>
                                  <p:childTnLst>
                                    <p:set>
                                      <p:cBhvr>
                                        <p:cTn id="431" dur="1" fill="hold">
                                          <p:stCondLst>
                                            <p:cond delay="0"/>
                                          </p:stCondLst>
                                        </p:cTn>
                                        <p:tgtEl>
                                          <p:spTgt spid="375"/>
                                        </p:tgtEl>
                                        <p:attrNameLst>
                                          <p:attrName>style.visibility</p:attrName>
                                        </p:attrNameLst>
                                      </p:cBhvr>
                                      <p:to>
                                        <p:strVal val="visible"/>
                                      </p:to>
                                    </p:set>
                                    <p:anim calcmode="lin" valueType="num">
                                      <p:cBhvr additive="repl">
                                        <p:cTn id="432" dur="500" fill="hold"/>
                                        <p:tgtEl>
                                          <p:spTgt spid="375"/>
                                        </p:tgtEl>
                                        <p:attrNameLst>
                                          <p:attrName>ppt_x</p:attrName>
                                        </p:attrNameLst>
                                      </p:cBhvr>
                                      <p:tavLst>
                                        <p:tav tm="0">
                                          <p:val>
                                            <p:strVal val="0-#ppt_w/2"/>
                                          </p:val>
                                        </p:tav>
                                        <p:tav tm="100000">
                                          <p:val>
                                            <p:strVal val="#ppt_x"/>
                                          </p:val>
                                        </p:tav>
                                      </p:tavLst>
                                    </p:anim>
                                    <p:anim calcmode="lin" valueType="num">
                                      <p:cBhvr additive="repl">
                                        <p:cTn id="433" dur="500" fill="hold"/>
                                        <p:tgtEl>
                                          <p:spTgt spid="375"/>
                                        </p:tgtEl>
                                        <p:attrNameLst>
                                          <p:attrName>ppt_y</p:attrName>
                                        </p:attrNameLst>
                                      </p:cBhvr>
                                      <p:tavLst>
                                        <p:tav tm="0">
                                          <p:val>
                                            <p:strVal val="#ppt_y"/>
                                          </p:val>
                                        </p:tav>
                                        <p:tav tm="100000">
                                          <p:val>
                                            <p:strVal val="#ppt_y"/>
                                          </p:val>
                                        </p:tav>
                                      </p:tavLst>
                                    </p:anim>
                                  </p:childTnLst>
                                </p:cTn>
                              </p:par>
                            </p:childTnLst>
                          </p:cTn>
                        </p:par>
                        <p:par>
                          <p:cTn id="434" fill="hold">
                            <p:stCondLst>
                              <p:cond delay="6500"/>
                            </p:stCondLst>
                            <p:childTnLst>
                              <p:par>
                                <p:cTn id="435" nodeType="afterEffect" fill="hold" presetClass="entr" presetID="42">
                                  <p:stCondLst>
                                    <p:cond delay="0"/>
                                  </p:stCondLst>
                                  <p:childTnLst>
                                    <p:set>
                                      <p:cBhvr>
                                        <p:cTn id="436" dur="1" fill="hold">
                                          <p:stCondLst>
                                            <p:cond delay="0"/>
                                          </p:stCondLst>
                                        </p:cTn>
                                        <p:tgtEl>
                                          <p:spTgt spid="396"/>
                                        </p:tgtEl>
                                        <p:attrNameLst>
                                          <p:attrName>style.visibility</p:attrName>
                                        </p:attrNameLst>
                                      </p:cBhvr>
                                      <p:to>
                                        <p:strVal val="visible"/>
                                      </p:to>
                                    </p:set>
                                    <p:animEffect filter="fade" transition="in">
                                      <p:cBhvr additive="repl">
                                        <p:cTn id="437" dur="1000"/>
                                        <p:tgtEl>
                                          <p:spTgt spid="396"/>
                                        </p:tgtEl>
                                      </p:cBhvr>
                                    </p:animEffect>
                                    <p:anim calcmode="lin" valueType="num">
                                      <p:cBhvr additive="repl">
                                        <p:cTn id="438" dur="1000" fill="hold"/>
                                        <p:tgtEl>
                                          <p:spTgt spid="396"/>
                                        </p:tgtEl>
                                        <p:attrNameLst>
                                          <p:attrName>ppt_x</p:attrName>
                                        </p:attrNameLst>
                                      </p:cBhvr>
                                      <p:tavLst>
                                        <p:tav tm="0">
                                          <p:val>
                                            <p:strVal val="#ppt_x"/>
                                          </p:val>
                                        </p:tav>
                                        <p:tav tm="100000">
                                          <p:val>
                                            <p:strVal val="#ppt_x"/>
                                          </p:val>
                                        </p:tav>
                                      </p:tavLst>
                                    </p:anim>
                                    <p:anim calcmode="lin" valueType="num">
                                      <p:cBhvr additive="repl">
                                        <p:cTn id="439" dur="1000" fill="hold"/>
                                        <p:tgtEl>
                                          <p:spTgt spid="396"/>
                                        </p:tgtEl>
                                        <p:attrNameLst>
                                          <p:attrName>ppt_y</p:attrName>
                                        </p:attrNameLst>
                                      </p:cBhvr>
                                      <p:tavLst>
                                        <p:tav tm="0">
                                          <p:val>
                                            <p:strVal val="#ppt_y+.1"/>
                                          </p:val>
                                        </p:tav>
                                        <p:tav tm="100000">
                                          <p:val>
                                            <p:strVal val="#ppt_y"/>
                                          </p:val>
                                        </p:tav>
                                      </p:tavLst>
                                    </p:anim>
                                  </p:childTnLst>
                                </p:cTn>
                              </p:par>
                            </p:childTnLst>
                          </p:cTn>
                        </p:par>
                        <p:par>
                          <p:cTn id="440" fill="hold">
                            <p:stCondLst>
                              <p:cond delay="7500"/>
                            </p:stCondLst>
                            <p:childTnLst>
                              <p:par>
                                <p:cTn id="441" nodeType="afterEffect" fill="hold" presetClass="entr" presetID="53" presetSubtype="16">
                                  <p:stCondLst>
                                    <p:cond delay="0"/>
                                  </p:stCondLst>
                                  <p:childTnLst>
                                    <p:set>
                                      <p:cBhvr>
                                        <p:cTn id="442" dur="1" fill="hold">
                                          <p:stCondLst>
                                            <p:cond delay="0"/>
                                          </p:stCondLst>
                                        </p:cTn>
                                        <p:tgtEl>
                                          <p:spTgt spid="405"/>
                                        </p:tgtEl>
                                        <p:attrNameLst>
                                          <p:attrName>style.visibility</p:attrName>
                                        </p:attrNameLst>
                                      </p:cBhvr>
                                      <p:to>
                                        <p:strVal val="visible"/>
                                      </p:to>
                                    </p:set>
                                    <p:anim calcmode="lin" valueType="num">
                                      <p:cBhvr additive="repl">
                                        <p:cTn id="443" dur="500" fill="hold"/>
                                        <p:tgtEl>
                                          <p:spTgt spid="405"/>
                                        </p:tgtEl>
                                        <p:attrNameLst>
                                          <p:attrName>ppt_w</p:attrName>
                                        </p:attrNameLst>
                                      </p:cBhvr>
                                      <p:tavLst>
                                        <p:tav tm="0">
                                          <p:val>
                                            <p:fltVal val="0"/>
                                          </p:val>
                                        </p:tav>
                                        <p:tav tm="100000">
                                          <p:val>
                                            <p:strVal val="#ppt_w"/>
                                          </p:val>
                                        </p:tav>
                                      </p:tavLst>
                                    </p:anim>
                                    <p:anim calcmode="lin" valueType="num">
                                      <p:cBhvr additive="repl">
                                        <p:cTn id="444" dur="500" fill="hold"/>
                                        <p:tgtEl>
                                          <p:spTgt spid="405"/>
                                        </p:tgtEl>
                                        <p:attrNameLst>
                                          <p:attrName>ppt_h</p:attrName>
                                        </p:attrNameLst>
                                      </p:cBhvr>
                                      <p:tavLst>
                                        <p:tav tm="0">
                                          <p:val>
                                            <p:fltVal val="0"/>
                                          </p:val>
                                        </p:tav>
                                        <p:tav tm="100000">
                                          <p:val>
                                            <p:strVal val="#ppt_h"/>
                                          </p:val>
                                        </p:tav>
                                      </p:tavLst>
                                    </p:anim>
                                    <p:animEffect filter="fade" transition="in">
                                      <p:cBhvr additive="repl">
                                        <p:cTn id="445" dur="500"/>
                                        <p:tgtEl>
                                          <p:spTgt spid="405"/>
                                        </p:tgtEl>
                                      </p:cBhvr>
                                    </p:animEffect>
                                  </p:childTnLst>
                                </p:cTn>
                              </p:par>
                            </p:childTnLst>
                          </p:cTn>
                        </p:par>
                        <p:par>
                          <p:cTn id="446" fill="hold">
                            <p:stCondLst>
                              <p:cond delay="8000"/>
                            </p:stCondLst>
                            <p:childTnLst>
                              <p:par>
                                <p:cTn id="447" nodeType="afterEffect" fill="hold" presetClass="entr" presetID="22" presetSubtype="8">
                                  <p:stCondLst>
                                    <p:cond delay="0"/>
                                  </p:stCondLst>
                                  <p:childTnLst>
                                    <p:set>
                                      <p:cBhvr>
                                        <p:cTn id="448" dur="1" fill="hold">
                                          <p:stCondLst>
                                            <p:cond delay="0"/>
                                          </p:stCondLst>
                                        </p:cTn>
                                        <p:tgtEl>
                                          <p:spTgt spid="358"/>
                                        </p:tgtEl>
                                        <p:attrNameLst>
                                          <p:attrName>style.visibility</p:attrName>
                                        </p:attrNameLst>
                                      </p:cBhvr>
                                      <p:to>
                                        <p:strVal val="visible"/>
                                      </p:to>
                                    </p:set>
                                    <p:animEffect filter="wipe(left)" transition="in">
                                      <p:cBhvr additive="repl">
                                        <p:cTn id="449" dur="500"/>
                                        <p:tgtEl>
                                          <p:spTgt spid="358"/>
                                        </p:tgtEl>
                                      </p:cBhvr>
                                    </p:animEffect>
                                  </p:childTnLst>
                                </p:cTn>
                              </p:par>
                            </p:childTnLst>
                          </p:cTn>
                        </p:par>
                        <p:par>
                          <p:cTn id="450" fill="hold">
                            <p:stCondLst>
                              <p:cond delay="8500"/>
                            </p:stCondLst>
                            <p:childTnLst>
                              <p:par>
                                <p:cTn id="451" nodeType="afterEffect" fill="hold" presetClass="entr" presetID="22" presetSubtype="8">
                                  <p:stCondLst>
                                    <p:cond delay="0"/>
                                  </p:stCondLst>
                                  <p:childTnLst>
                                    <p:set>
                                      <p:cBhvr>
                                        <p:cTn id="452" dur="1" fill="hold">
                                          <p:stCondLst>
                                            <p:cond delay="0"/>
                                          </p:stCondLst>
                                        </p:cTn>
                                        <p:tgtEl>
                                          <p:spTgt spid="363"/>
                                        </p:tgtEl>
                                        <p:attrNameLst>
                                          <p:attrName>style.visibility</p:attrName>
                                        </p:attrNameLst>
                                      </p:cBhvr>
                                      <p:to>
                                        <p:strVal val="visible"/>
                                      </p:to>
                                    </p:set>
                                    <p:animEffect filter="wipe(left)" transition="in">
                                      <p:cBhvr additive="repl">
                                        <p:cTn id="453" dur="500"/>
                                        <p:tgtEl>
                                          <p:spTgt spid="363"/>
                                        </p:tgtEl>
                                      </p:cBhvr>
                                    </p:animEffect>
                                  </p:childTnLst>
                                </p:cTn>
                              </p:par>
                            </p:childTnLst>
                          </p:cTn>
                        </p:par>
                        <p:par>
                          <p:cTn id="454" fill="hold">
                            <p:stCondLst>
                              <p:cond delay="9000"/>
                            </p:stCondLst>
                            <p:childTnLst>
                              <p:par>
                                <p:cTn id="455" nodeType="afterEffect" fill="hold" presetClass="entr" presetID="22" presetSubtype="8">
                                  <p:stCondLst>
                                    <p:cond delay="0"/>
                                  </p:stCondLst>
                                  <p:childTnLst>
                                    <p:set>
                                      <p:cBhvr>
                                        <p:cTn id="456" dur="1" fill="hold">
                                          <p:stCondLst>
                                            <p:cond delay="0"/>
                                          </p:stCondLst>
                                        </p:cTn>
                                        <p:tgtEl>
                                          <p:spTgt spid="367"/>
                                        </p:tgtEl>
                                        <p:attrNameLst>
                                          <p:attrName>style.visibility</p:attrName>
                                        </p:attrNameLst>
                                      </p:cBhvr>
                                      <p:to>
                                        <p:strVal val="visible"/>
                                      </p:to>
                                    </p:set>
                                    <p:animEffect filter="wipe(left)" transition="in">
                                      <p:cBhvr additive="repl">
                                        <p:cTn id="457" dur="500"/>
                                        <p:tgtEl>
                                          <p:spTgt spid="367"/>
                                        </p:tgtEl>
                                      </p:cBhvr>
                                    </p:animEffect>
                                  </p:childTnLst>
                                </p:cTn>
                              </p:par>
                              <p:par>
                                <p:cTn id="458" nodeType="withEffect" fill="hold" presetClass="entr" presetID="2" presetSubtype="8">
                                  <p:stCondLst>
                                    <p:cond delay="250"/>
                                  </p:stCondLst>
                                  <p:childTnLst>
                                    <p:set>
                                      <p:cBhvr>
                                        <p:cTn id="459" dur="1" fill="hold">
                                          <p:stCondLst>
                                            <p:cond delay="0"/>
                                          </p:stCondLst>
                                        </p:cTn>
                                        <p:tgtEl>
                                          <p:spTgt spid="381"/>
                                        </p:tgtEl>
                                        <p:attrNameLst>
                                          <p:attrName>style.visibility</p:attrName>
                                        </p:attrNameLst>
                                      </p:cBhvr>
                                      <p:to>
                                        <p:strVal val="visible"/>
                                      </p:to>
                                    </p:set>
                                    <p:anim calcmode="lin" valueType="num">
                                      <p:cBhvr additive="repl">
                                        <p:cTn id="460" dur="500" fill="hold"/>
                                        <p:tgtEl>
                                          <p:spTgt spid="381"/>
                                        </p:tgtEl>
                                        <p:attrNameLst>
                                          <p:attrName>ppt_x</p:attrName>
                                        </p:attrNameLst>
                                      </p:cBhvr>
                                      <p:tavLst>
                                        <p:tav tm="0">
                                          <p:val>
                                            <p:strVal val="0-#ppt_w/2"/>
                                          </p:val>
                                        </p:tav>
                                        <p:tav tm="100000">
                                          <p:val>
                                            <p:strVal val="#ppt_x"/>
                                          </p:val>
                                        </p:tav>
                                      </p:tavLst>
                                    </p:anim>
                                    <p:anim calcmode="lin" valueType="num">
                                      <p:cBhvr additive="repl">
                                        <p:cTn id="461" dur="500" fill="hold"/>
                                        <p:tgtEl>
                                          <p:spTgt spid="381"/>
                                        </p:tgtEl>
                                        <p:attrNameLst>
                                          <p:attrName>ppt_y</p:attrName>
                                        </p:attrNameLst>
                                      </p:cBhvr>
                                      <p:tavLst>
                                        <p:tav tm="0">
                                          <p:val>
                                            <p:strVal val="#ppt_y"/>
                                          </p:val>
                                        </p:tav>
                                        <p:tav tm="100000">
                                          <p:val>
                                            <p:strVal val="#ppt_y"/>
                                          </p:val>
                                        </p:tav>
                                      </p:tavLst>
                                    </p:anim>
                                  </p:childTnLst>
                                </p:cTn>
                              </p:par>
                            </p:childTnLst>
                          </p:cTn>
                        </p:par>
                        <p:par>
                          <p:cTn id="462" fill="hold">
                            <p:stCondLst>
                              <p:cond delay="9750"/>
                            </p:stCondLst>
                            <p:childTnLst>
                              <p:par>
                                <p:cTn id="463" nodeType="afterEffect" fill="hold" presetClass="entr" presetID="42">
                                  <p:stCondLst>
                                    <p:cond delay="0"/>
                                  </p:stCondLst>
                                  <p:childTnLst>
                                    <p:set>
                                      <p:cBhvr>
                                        <p:cTn id="464" dur="1" fill="hold">
                                          <p:stCondLst>
                                            <p:cond delay="0"/>
                                          </p:stCondLst>
                                        </p:cTn>
                                        <p:tgtEl>
                                          <p:spTgt spid="399"/>
                                        </p:tgtEl>
                                        <p:attrNameLst>
                                          <p:attrName>style.visibility</p:attrName>
                                        </p:attrNameLst>
                                      </p:cBhvr>
                                      <p:to>
                                        <p:strVal val="visible"/>
                                      </p:to>
                                    </p:set>
                                    <p:animEffect filter="fade" transition="in">
                                      <p:cBhvr additive="repl">
                                        <p:cTn id="465" dur="1000"/>
                                        <p:tgtEl>
                                          <p:spTgt spid="399"/>
                                        </p:tgtEl>
                                      </p:cBhvr>
                                    </p:animEffect>
                                    <p:anim calcmode="lin" valueType="num">
                                      <p:cBhvr additive="repl">
                                        <p:cTn id="466" dur="1000" fill="hold"/>
                                        <p:tgtEl>
                                          <p:spTgt spid="399"/>
                                        </p:tgtEl>
                                        <p:attrNameLst>
                                          <p:attrName>ppt_x</p:attrName>
                                        </p:attrNameLst>
                                      </p:cBhvr>
                                      <p:tavLst>
                                        <p:tav tm="0">
                                          <p:val>
                                            <p:strVal val="#ppt_x"/>
                                          </p:val>
                                        </p:tav>
                                        <p:tav tm="100000">
                                          <p:val>
                                            <p:strVal val="#ppt_x"/>
                                          </p:val>
                                        </p:tav>
                                      </p:tavLst>
                                    </p:anim>
                                    <p:anim calcmode="lin" valueType="num">
                                      <p:cBhvr additive="repl">
                                        <p:cTn id="467" dur="1000" fill="hold"/>
                                        <p:tgtEl>
                                          <p:spTgt spid="399"/>
                                        </p:tgtEl>
                                        <p:attrNameLst>
                                          <p:attrName>ppt_y</p:attrName>
                                        </p:attrNameLst>
                                      </p:cBhvr>
                                      <p:tavLst>
                                        <p:tav tm="0">
                                          <p:val>
                                            <p:strVal val="#ppt_y+.1"/>
                                          </p:val>
                                        </p:tav>
                                        <p:tav tm="100000">
                                          <p:val>
                                            <p:strVal val="#ppt_y"/>
                                          </p:val>
                                        </p:tav>
                                      </p:tavLst>
                                    </p:anim>
                                  </p:childTnLst>
                                </p:cTn>
                              </p:par>
                            </p:childTnLst>
                          </p:cTn>
                        </p:par>
                        <p:par>
                          <p:cTn id="468" fill="hold">
                            <p:stCondLst>
                              <p:cond delay="10750"/>
                            </p:stCondLst>
                            <p:childTnLst>
                              <p:par>
                                <p:cTn id="469" nodeType="afterEffect" fill="hold" presetClass="entr" presetID="53" presetSubtype="16">
                                  <p:stCondLst>
                                    <p:cond delay="0"/>
                                  </p:stCondLst>
                                  <p:childTnLst>
                                    <p:set>
                                      <p:cBhvr>
                                        <p:cTn id="470" dur="1" fill="hold">
                                          <p:stCondLst>
                                            <p:cond delay="0"/>
                                          </p:stCondLst>
                                        </p:cTn>
                                        <p:tgtEl>
                                          <p:spTgt spid="406"/>
                                        </p:tgtEl>
                                        <p:attrNameLst>
                                          <p:attrName>style.visibility</p:attrName>
                                        </p:attrNameLst>
                                      </p:cBhvr>
                                      <p:to>
                                        <p:strVal val="visible"/>
                                      </p:to>
                                    </p:set>
                                    <p:anim calcmode="lin" valueType="num">
                                      <p:cBhvr additive="repl">
                                        <p:cTn id="471" dur="500" fill="hold"/>
                                        <p:tgtEl>
                                          <p:spTgt spid="406"/>
                                        </p:tgtEl>
                                        <p:attrNameLst>
                                          <p:attrName>ppt_w</p:attrName>
                                        </p:attrNameLst>
                                      </p:cBhvr>
                                      <p:tavLst>
                                        <p:tav tm="0">
                                          <p:val>
                                            <p:fltVal val="0"/>
                                          </p:val>
                                        </p:tav>
                                        <p:tav tm="100000">
                                          <p:val>
                                            <p:strVal val="#ppt_w"/>
                                          </p:val>
                                        </p:tav>
                                      </p:tavLst>
                                    </p:anim>
                                    <p:anim calcmode="lin" valueType="num">
                                      <p:cBhvr additive="repl">
                                        <p:cTn id="472" dur="500" fill="hold"/>
                                        <p:tgtEl>
                                          <p:spTgt spid="406"/>
                                        </p:tgtEl>
                                        <p:attrNameLst>
                                          <p:attrName>ppt_h</p:attrName>
                                        </p:attrNameLst>
                                      </p:cBhvr>
                                      <p:tavLst>
                                        <p:tav tm="0">
                                          <p:val>
                                            <p:fltVal val="0"/>
                                          </p:val>
                                        </p:tav>
                                        <p:tav tm="100000">
                                          <p:val>
                                            <p:strVal val="#ppt_h"/>
                                          </p:val>
                                        </p:tav>
                                      </p:tavLst>
                                    </p:anim>
                                    <p:animEffect filter="fade" transition="in">
                                      <p:cBhvr additive="repl">
                                        <p:cTn id="473" dur="500"/>
                                        <p:tgtEl>
                                          <p:spTgt spid="406"/>
                                        </p:tgtEl>
                                      </p:cBhvr>
                                    </p:animEffect>
                                  </p:childTnLst>
                                </p:cTn>
                              </p:par>
                            </p:childTnLst>
                          </p:cTn>
                        </p:par>
                        <p:par>
                          <p:cTn id="474" fill="hold">
                            <p:stCondLst>
                              <p:cond delay="11250"/>
                            </p:stCondLst>
                            <p:childTnLst>
                              <p:par>
                                <p:cTn id="475" nodeType="afterEffect" fill="hold" presetClass="entr" presetID="22" presetSubtype="8">
                                  <p:stCondLst>
                                    <p:cond delay="0"/>
                                  </p:stCondLst>
                                  <p:childTnLst>
                                    <p:set>
                                      <p:cBhvr>
                                        <p:cTn id="476" dur="1" fill="hold">
                                          <p:stCondLst>
                                            <p:cond delay="0"/>
                                          </p:stCondLst>
                                        </p:cTn>
                                        <p:tgtEl>
                                          <p:spTgt spid="359"/>
                                        </p:tgtEl>
                                        <p:attrNameLst>
                                          <p:attrName>style.visibility</p:attrName>
                                        </p:attrNameLst>
                                      </p:cBhvr>
                                      <p:to>
                                        <p:strVal val="visible"/>
                                      </p:to>
                                    </p:set>
                                    <p:animEffect filter="wipe(left)" transition="in">
                                      <p:cBhvr additive="repl">
                                        <p:cTn id="477" dur="500"/>
                                        <p:tgtEl>
                                          <p:spTgt spid="359"/>
                                        </p:tgtEl>
                                      </p:cBhvr>
                                    </p:animEffect>
                                  </p:childTnLst>
                                </p:cTn>
                              </p:par>
                            </p:childTnLst>
                          </p:cTn>
                        </p:par>
                        <p:par>
                          <p:cTn id="478" fill="hold">
                            <p:stCondLst>
                              <p:cond delay="11750"/>
                            </p:stCondLst>
                            <p:childTnLst>
                              <p:par>
                                <p:cTn id="479" nodeType="afterEffect" fill="hold" presetClass="entr" presetID="22" presetSubtype="8">
                                  <p:stCondLst>
                                    <p:cond delay="0"/>
                                  </p:stCondLst>
                                  <p:childTnLst>
                                    <p:set>
                                      <p:cBhvr>
                                        <p:cTn id="480" dur="1" fill="hold">
                                          <p:stCondLst>
                                            <p:cond delay="0"/>
                                          </p:stCondLst>
                                        </p:cTn>
                                        <p:tgtEl>
                                          <p:spTgt spid="364"/>
                                        </p:tgtEl>
                                        <p:attrNameLst>
                                          <p:attrName>style.visibility</p:attrName>
                                        </p:attrNameLst>
                                      </p:cBhvr>
                                      <p:to>
                                        <p:strVal val="visible"/>
                                      </p:to>
                                    </p:set>
                                    <p:animEffect filter="wipe(left)" transition="in">
                                      <p:cBhvr additive="repl">
                                        <p:cTn id="481" dur="500"/>
                                        <p:tgtEl>
                                          <p:spTgt spid="364"/>
                                        </p:tgtEl>
                                      </p:cBhvr>
                                    </p:animEffect>
                                  </p:childTnLst>
                                </p:cTn>
                              </p:par>
                            </p:childTnLst>
                          </p:cTn>
                        </p:par>
                        <p:par>
                          <p:cTn id="482" fill="hold">
                            <p:stCondLst>
                              <p:cond delay="12250"/>
                            </p:stCondLst>
                            <p:childTnLst>
                              <p:par>
                                <p:cTn id="483" nodeType="afterEffect" fill="hold" presetClass="entr" presetID="22" presetSubtype="8">
                                  <p:stCondLst>
                                    <p:cond delay="0"/>
                                  </p:stCondLst>
                                  <p:childTnLst>
                                    <p:set>
                                      <p:cBhvr>
                                        <p:cTn id="484" dur="1" fill="hold">
                                          <p:stCondLst>
                                            <p:cond delay="0"/>
                                          </p:stCondLst>
                                        </p:cTn>
                                        <p:tgtEl>
                                          <p:spTgt spid="368"/>
                                        </p:tgtEl>
                                        <p:attrNameLst>
                                          <p:attrName>style.visibility</p:attrName>
                                        </p:attrNameLst>
                                      </p:cBhvr>
                                      <p:to>
                                        <p:strVal val="visible"/>
                                      </p:to>
                                    </p:set>
                                    <p:animEffect filter="wipe(left)" transition="in">
                                      <p:cBhvr additive="repl">
                                        <p:cTn id="485" dur="500"/>
                                        <p:tgtEl>
                                          <p:spTgt spid="368"/>
                                        </p:tgtEl>
                                      </p:cBhvr>
                                    </p:animEffect>
                                  </p:childTnLst>
                                </p:cTn>
                              </p:par>
                              <p:par>
                                <p:cTn id="486" nodeType="withEffect" fill="hold" presetClass="entr" presetID="2" presetSubtype="8">
                                  <p:stCondLst>
                                    <p:cond delay="250"/>
                                  </p:stCondLst>
                                  <p:childTnLst>
                                    <p:set>
                                      <p:cBhvr>
                                        <p:cTn id="487" dur="1" fill="hold">
                                          <p:stCondLst>
                                            <p:cond delay="0"/>
                                          </p:stCondLst>
                                        </p:cTn>
                                        <p:tgtEl>
                                          <p:spTgt spid="387"/>
                                        </p:tgtEl>
                                        <p:attrNameLst>
                                          <p:attrName>style.visibility</p:attrName>
                                        </p:attrNameLst>
                                      </p:cBhvr>
                                      <p:to>
                                        <p:strVal val="visible"/>
                                      </p:to>
                                    </p:set>
                                    <p:anim calcmode="lin" valueType="num">
                                      <p:cBhvr additive="repl">
                                        <p:cTn id="488" dur="500" fill="hold"/>
                                        <p:tgtEl>
                                          <p:spTgt spid="387"/>
                                        </p:tgtEl>
                                        <p:attrNameLst>
                                          <p:attrName>ppt_x</p:attrName>
                                        </p:attrNameLst>
                                      </p:cBhvr>
                                      <p:tavLst>
                                        <p:tav tm="0">
                                          <p:val>
                                            <p:strVal val="0-#ppt_w/2"/>
                                          </p:val>
                                        </p:tav>
                                        <p:tav tm="100000">
                                          <p:val>
                                            <p:strVal val="#ppt_x"/>
                                          </p:val>
                                        </p:tav>
                                      </p:tavLst>
                                    </p:anim>
                                    <p:anim calcmode="lin" valueType="num">
                                      <p:cBhvr additive="repl">
                                        <p:cTn id="489" dur="500" fill="hold"/>
                                        <p:tgtEl>
                                          <p:spTgt spid="387"/>
                                        </p:tgtEl>
                                        <p:attrNameLst>
                                          <p:attrName>ppt_y</p:attrName>
                                        </p:attrNameLst>
                                      </p:cBhvr>
                                      <p:tavLst>
                                        <p:tav tm="0">
                                          <p:val>
                                            <p:strVal val="#ppt_y"/>
                                          </p:val>
                                        </p:tav>
                                        <p:tav tm="100000">
                                          <p:val>
                                            <p:strVal val="#ppt_y"/>
                                          </p:val>
                                        </p:tav>
                                      </p:tavLst>
                                    </p:anim>
                                  </p:childTnLst>
                                </p:cTn>
                              </p:par>
                            </p:childTnLst>
                          </p:cTn>
                        </p:par>
                        <p:par>
                          <p:cTn id="490" fill="hold">
                            <p:stCondLst>
                              <p:cond delay="13000"/>
                            </p:stCondLst>
                            <p:childTnLst>
                              <p:par>
                                <p:cTn id="491" nodeType="afterEffect" fill="hold" presetClass="entr" presetID="42">
                                  <p:stCondLst>
                                    <p:cond delay="0"/>
                                  </p:stCondLst>
                                  <p:childTnLst>
                                    <p:set>
                                      <p:cBhvr>
                                        <p:cTn id="492" dur="1" fill="hold">
                                          <p:stCondLst>
                                            <p:cond delay="0"/>
                                          </p:stCondLst>
                                        </p:cTn>
                                        <p:tgtEl>
                                          <p:spTgt spid="402"/>
                                        </p:tgtEl>
                                        <p:attrNameLst>
                                          <p:attrName>style.visibility</p:attrName>
                                        </p:attrNameLst>
                                      </p:cBhvr>
                                      <p:to>
                                        <p:strVal val="visible"/>
                                      </p:to>
                                    </p:set>
                                    <p:animEffect filter="fade" transition="in">
                                      <p:cBhvr additive="repl">
                                        <p:cTn id="493" dur="1000"/>
                                        <p:tgtEl>
                                          <p:spTgt spid="402"/>
                                        </p:tgtEl>
                                      </p:cBhvr>
                                    </p:animEffect>
                                    <p:anim calcmode="lin" valueType="num">
                                      <p:cBhvr additive="repl">
                                        <p:cTn id="494" dur="1000" fill="hold"/>
                                        <p:tgtEl>
                                          <p:spTgt spid="402"/>
                                        </p:tgtEl>
                                        <p:attrNameLst>
                                          <p:attrName>ppt_x</p:attrName>
                                        </p:attrNameLst>
                                      </p:cBhvr>
                                      <p:tavLst>
                                        <p:tav tm="0">
                                          <p:val>
                                            <p:strVal val="#ppt_x"/>
                                          </p:val>
                                        </p:tav>
                                        <p:tav tm="100000">
                                          <p:val>
                                            <p:strVal val="#ppt_x"/>
                                          </p:val>
                                        </p:tav>
                                      </p:tavLst>
                                    </p:anim>
                                    <p:anim calcmode="lin" valueType="num">
                                      <p:cBhvr additive="repl">
                                        <p:cTn id="495" dur="1000" fill="hold"/>
                                        <p:tgtEl>
                                          <p:spTgt spid="4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426" name="CustomShape 1"/>
          <p:cNvSpPr/>
          <p:nvPr/>
        </p:nvSpPr>
        <p:spPr>
          <a:xfrm>
            <a:off x="1278360" y="1637280"/>
            <a:ext cx="2284560" cy="4467600"/>
          </a:xfrm>
          <a:custGeom>
            <a:avLst/>
            <a:gdLst/>
            <a:ahLst/>
            <a:rect l="l" t="t" r="r" b="b"/>
            <a:pathLst>
              <a:path w="2286000" h="4469219">
                <a:moveTo>
                  <a:pt x="95695" y="0"/>
                </a:moveTo>
                <a:lnTo>
                  <a:pt x="2190305" y="0"/>
                </a:lnTo>
                <a:cubicBezTo>
                  <a:pt x="2243156" y="0"/>
                  <a:pt x="2286000" y="42844"/>
                  <a:pt x="2286000" y="95695"/>
                </a:cubicBezTo>
                <a:lnTo>
                  <a:pt x="2286000" y="457200"/>
                </a:lnTo>
                <a:lnTo>
                  <a:pt x="2286000" y="478463"/>
                </a:lnTo>
                <a:lnTo>
                  <a:pt x="2286000" y="3990756"/>
                </a:lnTo>
                <a:lnTo>
                  <a:pt x="2286000" y="4125432"/>
                </a:lnTo>
                <a:lnTo>
                  <a:pt x="2286000" y="4373524"/>
                </a:lnTo>
                <a:cubicBezTo>
                  <a:pt x="2286000" y="4426375"/>
                  <a:pt x="2243156" y="4469219"/>
                  <a:pt x="2190305" y="4469219"/>
                </a:cubicBezTo>
                <a:lnTo>
                  <a:pt x="95695" y="4469219"/>
                </a:lnTo>
                <a:cubicBezTo>
                  <a:pt x="42844" y="4469219"/>
                  <a:pt x="0" y="4426375"/>
                  <a:pt x="0" y="4373524"/>
                </a:cubicBezTo>
                <a:lnTo>
                  <a:pt x="0" y="4125432"/>
                </a:lnTo>
                <a:lnTo>
                  <a:pt x="0" y="3990756"/>
                </a:lnTo>
                <a:lnTo>
                  <a:pt x="0" y="478463"/>
                </a:lnTo>
                <a:lnTo>
                  <a:pt x="0" y="457200"/>
                </a:lnTo>
                <a:lnTo>
                  <a:pt x="0" y="95695"/>
                </a:lnTo>
                <a:cubicBezTo>
                  <a:pt x="0" y="42844"/>
                  <a:pt x="42844" y="0"/>
                  <a:pt x="9569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427" name="CustomShape 2"/>
          <p:cNvSpPr/>
          <p:nvPr/>
        </p:nvSpPr>
        <p:spPr>
          <a:xfrm>
            <a:off x="1278360" y="5730840"/>
            <a:ext cx="2293560" cy="384840"/>
          </a:xfrm>
          <a:custGeom>
            <a:avLst/>
            <a:gdLst/>
            <a:ahLst/>
            <a:rect l="l" t="t" r="r" b="b"/>
            <a:pathLst>
              <a:path w="2286000" h="386317">
                <a:moveTo>
                  <a:pt x="0" y="0"/>
                </a:moveTo>
                <a:lnTo>
                  <a:pt x="2286000" y="0"/>
                </a:lnTo>
                <a:lnTo>
                  <a:pt x="2286000" y="290622"/>
                </a:lnTo>
                <a:cubicBezTo>
                  <a:pt x="2286000" y="343473"/>
                  <a:pt x="2243156" y="386317"/>
                  <a:pt x="2190305" y="386317"/>
                </a:cubicBezTo>
                <a:lnTo>
                  <a:pt x="95695" y="386317"/>
                </a:lnTo>
                <a:cubicBezTo>
                  <a:pt x="42844" y="386317"/>
                  <a:pt x="0" y="343473"/>
                  <a:pt x="0" y="290622"/>
                </a:cubicBezTo>
                <a:close/>
              </a:path>
            </a:pathLst>
          </a:custGeom>
          <a:solidFill>
            <a:srgbClr val="181717"/>
          </a:solidFill>
          <a:ln>
            <a:noFill/>
          </a:ln>
          <a:effectLst>
            <a:outerShdw blurRad="50760" dir="16200000" dist="38160"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gn="ctr">
              <a:lnSpc>
                <a:spcPct val="100000"/>
              </a:lnSpc>
              <a:buNone/>
            </a:pPr>
            <a:r>
              <a:rPr b="0" lang="en-GB" sz="1300" spc="-1" strike="noStrike">
                <a:solidFill>
                  <a:srgbClr val="000000"/>
                </a:solidFill>
                <a:latin typeface="Arial"/>
                <a:ea typeface="DejaVu Sans"/>
              </a:rPr>
              <a:t>Up to 3 companies</a:t>
            </a:r>
            <a:endParaRPr b="0" lang="fr-FR" sz="1300" spc="-1" strike="noStrike">
              <a:solidFill>
                <a:srgbClr val="ffffff"/>
              </a:solidFill>
              <a:latin typeface="Arial"/>
            </a:endParaRPr>
          </a:p>
        </p:txBody>
      </p:sp>
      <p:sp>
        <p:nvSpPr>
          <p:cNvPr id="428" name="CustomShape 3"/>
          <p:cNvSpPr/>
          <p:nvPr/>
        </p:nvSpPr>
        <p:spPr>
          <a:xfrm>
            <a:off x="1426320" y="3258000"/>
            <a:ext cx="218160" cy="240120"/>
          </a:xfrm>
          <a:custGeom>
            <a:avLst/>
            <a:gdLst/>
            <a:ahLst/>
            <a:rect l="l" t="t" r="r" b="b"/>
            <a:pathLst>
              <a:path w="110" h="121">
                <a:moveTo>
                  <a:pt x="90" y="25"/>
                </a:moveTo>
                <a:cubicBezTo>
                  <a:pt x="83" y="25"/>
                  <a:pt x="78" y="30"/>
                  <a:pt x="78" y="37"/>
                </a:cubicBezTo>
                <a:cubicBezTo>
                  <a:pt x="78" y="44"/>
                  <a:pt x="83" y="50"/>
                  <a:pt x="90" y="50"/>
                </a:cubicBezTo>
                <a:cubicBezTo>
                  <a:pt x="97" y="50"/>
                  <a:pt x="102" y="44"/>
                  <a:pt x="102" y="37"/>
                </a:cubicBezTo>
                <a:cubicBezTo>
                  <a:pt x="102" y="30"/>
                  <a:pt x="97" y="25"/>
                  <a:pt x="90" y="25"/>
                </a:cubicBezTo>
                <a:close/>
                <a:moveTo>
                  <a:pt x="26" y="121"/>
                </a:moveTo>
                <a:cubicBezTo>
                  <a:pt x="84" y="121"/>
                  <a:pt x="84" y="121"/>
                  <a:pt x="84" y="121"/>
                </a:cubicBezTo>
                <a:cubicBezTo>
                  <a:pt x="84" y="70"/>
                  <a:pt x="84" y="70"/>
                  <a:pt x="84" y="70"/>
                </a:cubicBezTo>
                <a:cubicBezTo>
                  <a:pt x="84" y="54"/>
                  <a:pt x="71" y="41"/>
                  <a:pt x="55" y="41"/>
                </a:cubicBezTo>
                <a:cubicBezTo>
                  <a:pt x="39" y="41"/>
                  <a:pt x="26" y="54"/>
                  <a:pt x="26" y="70"/>
                </a:cubicBezTo>
                <a:cubicBezTo>
                  <a:pt x="26" y="121"/>
                  <a:pt x="26" y="121"/>
                  <a:pt x="26" y="121"/>
                </a:cubicBezTo>
                <a:close/>
                <a:moveTo>
                  <a:pt x="21" y="70"/>
                </a:moveTo>
                <a:cubicBezTo>
                  <a:pt x="21" y="110"/>
                  <a:pt x="21" y="110"/>
                  <a:pt x="21" y="110"/>
                </a:cubicBezTo>
                <a:cubicBezTo>
                  <a:pt x="0" y="110"/>
                  <a:pt x="0" y="110"/>
                  <a:pt x="0" y="110"/>
                </a:cubicBezTo>
                <a:cubicBezTo>
                  <a:pt x="0" y="74"/>
                  <a:pt x="0" y="74"/>
                  <a:pt x="0" y="74"/>
                </a:cubicBezTo>
                <a:cubicBezTo>
                  <a:pt x="0" y="63"/>
                  <a:pt x="9" y="54"/>
                  <a:pt x="20" y="54"/>
                </a:cubicBezTo>
                <a:cubicBezTo>
                  <a:pt x="22" y="54"/>
                  <a:pt x="23" y="55"/>
                  <a:pt x="25" y="55"/>
                </a:cubicBezTo>
                <a:cubicBezTo>
                  <a:pt x="23" y="60"/>
                  <a:pt x="21" y="65"/>
                  <a:pt x="21" y="70"/>
                </a:cubicBezTo>
                <a:close/>
                <a:moveTo>
                  <a:pt x="110" y="110"/>
                </a:moveTo>
                <a:cubicBezTo>
                  <a:pt x="88" y="110"/>
                  <a:pt x="88" y="110"/>
                  <a:pt x="88" y="110"/>
                </a:cubicBezTo>
                <a:cubicBezTo>
                  <a:pt x="88" y="70"/>
                  <a:pt x="88" y="70"/>
                  <a:pt x="88" y="70"/>
                </a:cubicBezTo>
                <a:cubicBezTo>
                  <a:pt x="88" y="65"/>
                  <a:pt x="87" y="60"/>
                  <a:pt x="84" y="55"/>
                </a:cubicBezTo>
                <a:cubicBezTo>
                  <a:pt x="86" y="55"/>
                  <a:pt x="88" y="54"/>
                  <a:pt x="90" y="54"/>
                </a:cubicBezTo>
                <a:cubicBezTo>
                  <a:pt x="101" y="54"/>
                  <a:pt x="110" y="63"/>
                  <a:pt x="110" y="74"/>
                </a:cubicBezTo>
                <a:cubicBezTo>
                  <a:pt x="110" y="110"/>
                  <a:pt x="110" y="110"/>
                  <a:pt x="110" y="110"/>
                </a:cubicBezTo>
                <a:close/>
                <a:moveTo>
                  <a:pt x="55" y="0"/>
                </a:moveTo>
                <a:cubicBezTo>
                  <a:pt x="45" y="0"/>
                  <a:pt x="36" y="8"/>
                  <a:pt x="36" y="18"/>
                </a:cubicBezTo>
                <a:cubicBezTo>
                  <a:pt x="36" y="28"/>
                  <a:pt x="45" y="37"/>
                  <a:pt x="55" y="37"/>
                </a:cubicBezTo>
                <a:cubicBezTo>
                  <a:pt x="65" y="37"/>
                  <a:pt x="73" y="28"/>
                  <a:pt x="73" y="18"/>
                </a:cubicBezTo>
                <a:cubicBezTo>
                  <a:pt x="73" y="8"/>
                  <a:pt x="65" y="0"/>
                  <a:pt x="55" y="0"/>
                </a:cubicBezTo>
                <a:close/>
                <a:moveTo>
                  <a:pt x="20" y="25"/>
                </a:moveTo>
                <a:cubicBezTo>
                  <a:pt x="13" y="25"/>
                  <a:pt x="7" y="30"/>
                  <a:pt x="7" y="37"/>
                </a:cubicBezTo>
                <a:cubicBezTo>
                  <a:pt x="7" y="44"/>
                  <a:pt x="13" y="50"/>
                  <a:pt x="20" y="50"/>
                </a:cubicBezTo>
                <a:cubicBezTo>
                  <a:pt x="26" y="50"/>
                  <a:pt x="32" y="44"/>
                  <a:pt x="32" y="37"/>
                </a:cubicBezTo>
                <a:cubicBezTo>
                  <a:pt x="32" y="30"/>
                  <a:pt x="26" y="25"/>
                  <a:pt x="20" y="25"/>
                </a:cubicBezTo>
                <a:close/>
              </a:path>
            </a:pathLst>
          </a:custGeom>
          <a:solidFill>
            <a:srgbClr val="ef3425"/>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29" name="CustomShape 4"/>
          <p:cNvSpPr/>
          <p:nvPr/>
        </p:nvSpPr>
        <p:spPr>
          <a:xfrm>
            <a:off x="1416960" y="3879720"/>
            <a:ext cx="250920" cy="181080"/>
          </a:xfrm>
          <a:custGeom>
            <a:avLst/>
            <a:gdLst/>
            <a:ahLst/>
            <a:rect l="l" t="t" r="r" b="b"/>
            <a:pathLst>
              <a:path w="494" h="356">
                <a:moveTo>
                  <a:pt x="493" y="313"/>
                </a:moveTo>
                <a:lnTo>
                  <a:pt x="493" y="43"/>
                </a:lnTo>
                <a:cubicBezTo>
                  <a:pt x="493" y="17"/>
                  <a:pt x="472" y="0"/>
                  <a:pt x="450" y="0"/>
                </a:cubicBezTo>
                <a:lnTo>
                  <a:pt x="48" y="0"/>
                </a:lnTo>
                <a:cubicBezTo>
                  <a:pt x="22" y="0"/>
                  <a:pt x="0" y="17"/>
                  <a:pt x="0" y="43"/>
                </a:cubicBezTo>
                <a:lnTo>
                  <a:pt x="0" y="313"/>
                </a:lnTo>
                <a:cubicBezTo>
                  <a:pt x="0" y="338"/>
                  <a:pt x="22" y="355"/>
                  <a:pt x="48" y="355"/>
                </a:cubicBezTo>
                <a:lnTo>
                  <a:pt x="450" y="355"/>
                </a:lnTo>
                <a:cubicBezTo>
                  <a:pt x="472" y="355"/>
                  <a:pt x="493" y="338"/>
                  <a:pt x="493" y="313"/>
                </a:cubicBezTo>
                <a:close/>
                <a:moveTo>
                  <a:pt x="167" y="188"/>
                </a:moveTo>
                <a:lnTo>
                  <a:pt x="223" y="257"/>
                </a:lnTo>
                <a:lnTo>
                  <a:pt x="305" y="154"/>
                </a:lnTo>
                <a:lnTo>
                  <a:pt x="403" y="291"/>
                </a:lnTo>
                <a:lnTo>
                  <a:pt x="90" y="291"/>
                </a:lnTo>
                <a:lnTo>
                  <a:pt x="167" y="188"/>
                </a:lnTo>
                <a:close/>
              </a:path>
            </a:pathLst>
          </a:custGeom>
          <a:solidFill>
            <a:srgbClr val="ef3425"/>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30" name="CustomShape 5"/>
          <p:cNvSpPr/>
          <p:nvPr/>
        </p:nvSpPr>
        <p:spPr>
          <a:xfrm>
            <a:off x="1426320" y="4447440"/>
            <a:ext cx="204120" cy="244800"/>
          </a:xfrm>
          <a:custGeom>
            <a:avLst/>
            <a:gdLst/>
            <a:ahLst/>
            <a:rect l="l" t="t" r="r" b="b"/>
            <a:pathLst>
              <a:path w="425" h="507">
                <a:moveTo>
                  <a:pt x="307" y="123"/>
                </a:moveTo>
                <a:lnTo>
                  <a:pt x="184" y="0"/>
                </a:lnTo>
                <a:lnTo>
                  <a:pt x="184" y="82"/>
                </a:lnTo>
                <a:cubicBezTo>
                  <a:pt x="82" y="97"/>
                  <a:pt x="0" y="187"/>
                  <a:pt x="0" y="297"/>
                </a:cubicBezTo>
                <a:cubicBezTo>
                  <a:pt x="0" y="407"/>
                  <a:pt x="82" y="491"/>
                  <a:pt x="184" y="506"/>
                </a:cubicBezTo>
                <a:lnTo>
                  <a:pt x="184" y="450"/>
                </a:lnTo>
                <a:cubicBezTo>
                  <a:pt x="108" y="440"/>
                  <a:pt x="51" y="376"/>
                  <a:pt x="51" y="297"/>
                </a:cubicBezTo>
                <a:cubicBezTo>
                  <a:pt x="51" y="217"/>
                  <a:pt x="108" y="148"/>
                  <a:pt x="184" y="138"/>
                </a:cubicBezTo>
                <a:lnTo>
                  <a:pt x="184" y="240"/>
                </a:lnTo>
                <a:lnTo>
                  <a:pt x="307" y="123"/>
                </a:lnTo>
                <a:close/>
                <a:moveTo>
                  <a:pt x="424" y="266"/>
                </a:moveTo>
                <a:cubicBezTo>
                  <a:pt x="419" y="230"/>
                  <a:pt x="404" y="194"/>
                  <a:pt x="378" y="164"/>
                </a:cubicBezTo>
                <a:lnTo>
                  <a:pt x="343" y="200"/>
                </a:lnTo>
                <a:cubicBezTo>
                  <a:pt x="358" y="220"/>
                  <a:pt x="368" y="246"/>
                  <a:pt x="368" y="266"/>
                </a:cubicBezTo>
                <a:lnTo>
                  <a:pt x="424" y="266"/>
                </a:lnTo>
                <a:close/>
                <a:moveTo>
                  <a:pt x="240" y="450"/>
                </a:moveTo>
                <a:lnTo>
                  <a:pt x="240" y="506"/>
                </a:lnTo>
                <a:cubicBezTo>
                  <a:pt x="276" y="501"/>
                  <a:pt x="312" y="486"/>
                  <a:pt x="343" y="465"/>
                </a:cubicBezTo>
                <a:lnTo>
                  <a:pt x="307" y="424"/>
                </a:lnTo>
                <a:cubicBezTo>
                  <a:pt x="281" y="440"/>
                  <a:pt x="261" y="450"/>
                  <a:pt x="240" y="450"/>
                </a:cubicBezTo>
                <a:close/>
                <a:moveTo>
                  <a:pt x="343" y="389"/>
                </a:moveTo>
                <a:lnTo>
                  <a:pt x="378" y="424"/>
                </a:lnTo>
                <a:cubicBezTo>
                  <a:pt x="404" y="394"/>
                  <a:pt x="419" y="358"/>
                  <a:pt x="424" y="322"/>
                </a:cubicBezTo>
                <a:lnTo>
                  <a:pt x="368" y="322"/>
                </a:lnTo>
                <a:cubicBezTo>
                  <a:pt x="368" y="348"/>
                  <a:pt x="358" y="368"/>
                  <a:pt x="343" y="389"/>
                </a:cubicBezTo>
                <a:close/>
              </a:path>
            </a:pathLst>
          </a:custGeom>
          <a:solidFill>
            <a:srgbClr val="ef3425"/>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31" name="CustomShape 6"/>
          <p:cNvSpPr/>
          <p:nvPr/>
        </p:nvSpPr>
        <p:spPr>
          <a:xfrm>
            <a:off x="1428480" y="5095440"/>
            <a:ext cx="226080" cy="226080"/>
          </a:xfrm>
          <a:custGeom>
            <a:avLst/>
            <a:gdLst/>
            <a:ahLst/>
            <a:rect l="l" t="t" r="r" b="b"/>
            <a:pathLst>
              <a:path w="533" h="533">
                <a:moveTo>
                  <a:pt x="469" y="256"/>
                </a:moveTo>
                <a:lnTo>
                  <a:pt x="430" y="256"/>
                </a:lnTo>
                <a:lnTo>
                  <a:pt x="430" y="155"/>
                </a:lnTo>
                <a:cubicBezTo>
                  <a:pt x="430" y="126"/>
                  <a:pt x="406" y="101"/>
                  <a:pt x="382" y="101"/>
                </a:cubicBezTo>
                <a:lnTo>
                  <a:pt x="280" y="101"/>
                </a:lnTo>
                <a:lnTo>
                  <a:pt x="280" y="68"/>
                </a:lnTo>
                <a:cubicBezTo>
                  <a:pt x="280" y="29"/>
                  <a:pt x="254" y="0"/>
                  <a:pt x="218" y="0"/>
                </a:cubicBezTo>
                <a:cubicBezTo>
                  <a:pt x="181" y="0"/>
                  <a:pt x="150" y="29"/>
                  <a:pt x="150" y="68"/>
                </a:cubicBezTo>
                <a:lnTo>
                  <a:pt x="150" y="101"/>
                </a:lnTo>
                <a:lnTo>
                  <a:pt x="53" y="101"/>
                </a:lnTo>
                <a:cubicBezTo>
                  <a:pt x="24" y="101"/>
                  <a:pt x="0" y="126"/>
                  <a:pt x="0" y="155"/>
                </a:cubicBezTo>
                <a:lnTo>
                  <a:pt x="0" y="251"/>
                </a:lnTo>
                <a:lnTo>
                  <a:pt x="39" y="251"/>
                </a:lnTo>
                <a:cubicBezTo>
                  <a:pt x="77" y="251"/>
                  <a:pt x="106" y="280"/>
                  <a:pt x="106" y="319"/>
                </a:cubicBezTo>
                <a:cubicBezTo>
                  <a:pt x="106" y="358"/>
                  <a:pt x="77" y="387"/>
                  <a:pt x="39" y="387"/>
                </a:cubicBezTo>
                <a:lnTo>
                  <a:pt x="0" y="387"/>
                </a:lnTo>
                <a:lnTo>
                  <a:pt x="0" y="483"/>
                </a:lnTo>
                <a:cubicBezTo>
                  <a:pt x="0" y="512"/>
                  <a:pt x="24" y="532"/>
                  <a:pt x="53" y="532"/>
                </a:cubicBezTo>
                <a:lnTo>
                  <a:pt x="145" y="532"/>
                </a:lnTo>
                <a:lnTo>
                  <a:pt x="145" y="493"/>
                </a:lnTo>
                <a:cubicBezTo>
                  <a:pt x="145" y="459"/>
                  <a:pt x="181" y="425"/>
                  <a:pt x="218" y="425"/>
                </a:cubicBezTo>
                <a:cubicBezTo>
                  <a:pt x="254" y="425"/>
                  <a:pt x="285" y="459"/>
                  <a:pt x="285" y="493"/>
                </a:cubicBezTo>
                <a:lnTo>
                  <a:pt x="285" y="532"/>
                </a:lnTo>
                <a:lnTo>
                  <a:pt x="382" y="532"/>
                </a:lnTo>
                <a:cubicBezTo>
                  <a:pt x="406" y="532"/>
                  <a:pt x="430" y="512"/>
                  <a:pt x="430" y="483"/>
                </a:cubicBezTo>
                <a:lnTo>
                  <a:pt x="430" y="382"/>
                </a:lnTo>
                <a:lnTo>
                  <a:pt x="469" y="382"/>
                </a:lnTo>
                <a:cubicBezTo>
                  <a:pt x="503" y="382"/>
                  <a:pt x="532" y="353"/>
                  <a:pt x="532" y="319"/>
                </a:cubicBezTo>
                <a:cubicBezTo>
                  <a:pt x="532" y="285"/>
                  <a:pt x="503" y="256"/>
                  <a:pt x="469" y="256"/>
                </a:cubicBezTo>
              </a:path>
            </a:pathLst>
          </a:custGeom>
          <a:solidFill>
            <a:srgbClr val="ef3425"/>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32" name="Line 7"/>
          <p:cNvSpPr/>
          <p:nvPr/>
        </p:nvSpPr>
        <p:spPr>
          <a:xfrm>
            <a:off x="1449000" y="3653640"/>
            <a:ext cx="1966320" cy="360"/>
          </a:xfrm>
          <a:prstGeom prst="line">
            <a:avLst/>
          </a:prstGeom>
          <a:ln>
            <a:solidFill>
              <a:srgbClr val="ef3425"/>
            </a:solidFill>
            <a:prstDash val="sysDash"/>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sp>
        <p:nvSpPr>
          <p:cNvPr id="433" name="Line 8"/>
          <p:cNvSpPr/>
          <p:nvPr/>
        </p:nvSpPr>
        <p:spPr>
          <a:xfrm>
            <a:off x="1438200" y="4273920"/>
            <a:ext cx="1966680" cy="360"/>
          </a:xfrm>
          <a:prstGeom prst="line">
            <a:avLst/>
          </a:prstGeom>
          <a:ln>
            <a:solidFill>
              <a:srgbClr val="ef3425"/>
            </a:solidFill>
            <a:prstDash val="sysDash"/>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sp>
        <p:nvSpPr>
          <p:cNvPr id="434" name="Line 9"/>
          <p:cNvSpPr/>
          <p:nvPr/>
        </p:nvSpPr>
        <p:spPr>
          <a:xfrm>
            <a:off x="1449000" y="4880160"/>
            <a:ext cx="1966320" cy="360"/>
          </a:xfrm>
          <a:prstGeom prst="line">
            <a:avLst/>
          </a:prstGeom>
          <a:ln>
            <a:solidFill>
              <a:srgbClr val="ef3425"/>
            </a:solidFill>
            <a:prstDash val="sysDash"/>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sp>
        <p:nvSpPr>
          <p:cNvPr id="435" name="CustomShape 10"/>
          <p:cNvSpPr/>
          <p:nvPr/>
        </p:nvSpPr>
        <p:spPr>
          <a:xfrm>
            <a:off x="1669320" y="324144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100 Users</a:t>
            </a:r>
            <a:endParaRPr b="0" lang="fr-FR" sz="1300" spc="-1" strike="noStrike">
              <a:solidFill>
                <a:srgbClr val="ffffff"/>
              </a:solidFill>
              <a:latin typeface="Arial"/>
            </a:endParaRPr>
          </a:p>
        </p:txBody>
      </p:sp>
      <p:sp>
        <p:nvSpPr>
          <p:cNvPr id="436" name="CustomShape 11"/>
          <p:cNvSpPr/>
          <p:nvPr/>
        </p:nvSpPr>
        <p:spPr>
          <a:xfrm>
            <a:off x="1678680" y="381780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Hosting included</a:t>
            </a:r>
            <a:endParaRPr b="0" lang="fr-FR" sz="1300" spc="-1" strike="noStrike">
              <a:solidFill>
                <a:srgbClr val="ffffff"/>
              </a:solidFill>
              <a:latin typeface="Arial"/>
            </a:endParaRPr>
          </a:p>
        </p:txBody>
      </p:sp>
      <p:sp>
        <p:nvSpPr>
          <p:cNvPr id="437" name="CustomShape 12"/>
          <p:cNvSpPr/>
          <p:nvPr/>
        </p:nvSpPr>
        <p:spPr>
          <a:xfrm>
            <a:off x="1669320" y="442440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Standard support</a:t>
            </a:r>
            <a:endParaRPr b="0" lang="fr-FR" sz="1300" spc="-1" strike="noStrike">
              <a:solidFill>
                <a:srgbClr val="ffffff"/>
              </a:solidFill>
              <a:latin typeface="Arial"/>
            </a:endParaRPr>
          </a:p>
        </p:txBody>
      </p:sp>
      <p:sp>
        <p:nvSpPr>
          <p:cNvPr id="438" name="CustomShape 13"/>
          <p:cNvSpPr/>
          <p:nvPr/>
        </p:nvSpPr>
        <p:spPr>
          <a:xfrm>
            <a:off x="1678680" y="506340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All modules</a:t>
            </a:r>
            <a:endParaRPr b="0" lang="fr-FR" sz="1300" spc="-1" strike="noStrike">
              <a:solidFill>
                <a:srgbClr val="ffffff"/>
              </a:solidFill>
              <a:latin typeface="Arial"/>
            </a:endParaRPr>
          </a:p>
        </p:txBody>
      </p:sp>
      <p:sp>
        <p:nvSpPr>
          <p:cNvPr id="439" name="CustomShape 14"/>
          <p:cNvSpPr/>
          <p:nvPr/>
        </p:nvSpPr>
        <p:spPr>
          <a:xfrm>
            <a:off x="1278360" y="2040480"/>
            <a:ext cx="2284560" cy="961560"/>
          </a:xfrm>
          <a:custGeom>
            <a:avLst/>
            <a:gdLst/>
            <a:ahLst/>
            <a:rect l="l" t="t" r="r" b="b"/>
            <a:pathLst>
              <a:path w="2286000" h="962838">
                <a:moveTo>
                  <a:pt x="2286000" y="0"/>
                </a:moveTo>
                <a:lnTo>
                  <a:pt x="2286000" y="41967"/>
                </a:lnTo>
                <a:lnTo>
                  <a:pt x="2286000" y="63230"/>
                </a:lnTo>
                <a:lnTo>
                  <a:pt x="2286000" y="962838"/>
                </a:lnTo>
                <a:lnTo>
                  <a:pt x="0" y="487113"/>
                </a:lnTo>
                <a:lnTo>
                  <a:pt x="0" y="471194"/>
                </a:lnTo>
                <a:close/>
              </a:path>
            </a:pathLst>
          </a:custGeom>
          <a:solidFill>
            <a:srgbClr val="ef3425"/>
          </a:solidFill>
          <a:ln>
            <a:noFill/>
          </a:ln>
          <a:effectLst>
            <a:outerShdw algn="t" blurRad="50760" dir="5400000" dist="38160"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440" name="CustomShape 15"/>
          <p:cNvSpPr/>
          <p:nvPr/>
        </p:nvSpPr>
        <p:spPr>
          <a:xfrm>
            <a:off x="1974960" y="2368080"/>
            <a:ext cx="1587960" cy="515880"/>
          </a:xfrm>
          <a:prstGeom prst="rect">
            <a:avLst/>
          </a:prstGeom>
          <a:noFill/>
          <a:ln w="0">
            <a:noFill/>
          </a:ln>
        </p:spPr>
        <p:style>
          <a:lnRef idx="0"/>
          <a:fillRef idx="0"/>
          <a:effectRef idx="0"/>
          <a:fontRef idx="minor"/>
        </p:style>
        <p:txBody>
          <a:bodyPr lIns="90000" rIns="90000" tIns="45000" bIns="45000" anchor="t">
            <a:spAutoFit/>
          </a:bodyPr>
          <a:p>
            <a:pPr algn="r">
              <a:lnSpc>
                <a:spcPct val="100000"/>
              </a:lnSpc>
              <a:buNone/>
            </a:pPr>
            <a:r>
              <a:rPr b="0" lang="en-US" sz="1400" spc="-1" strike="noStrike">
                <a:solidFill>
                  <a:srgbClr val="ffffff"/>
                </a:solidFill>
                <a:latin typeface="Calibri"/>
                <a:ea typeface="DejaVu Sans"/>
              </a:rPr>
              <a:t>$4,58 </a:t>
            </a:r>
            <a:r>
              <a:rPr b="0" lang="en-US" sz="1400" spc="-1" strike="noStrike">
                <a:solidFill>
                  <a:srgbClr val="ffffff"/>
                </a:solidFill>
                <a:latin typeface="Candara"/>
                <a:ea typeface="DejaVu Sans"/>
              </a:rPr>
              <a:t>/ per user </a:t>
            </a:r>
            <a:endParaRPr b="0" lang="fr-FR" sz="1400" spc="-1" strike="noStrike">
              <a:solidFill>
                <a:srgbClr val="ffffff"/>
              </a:solidFill>
              <a:latin typeface="Arial"/>
            </a:endParaRPr>
          </a:p>
          <a:p>
            <a:pPr algn="r">
              <a:lnSpc>
                <a:spcPct val="100000"/>
              </a:lnSpc>
              <a:buNone/>
            </a:pPr>
            <a:r>
              <a:rPr b="0" lang="en-US" sz="1400" spc="-1" strike="noStrike">
                <a:solidFill>
                  <a:srgbClr val="ffffff"/>
                </a:solidFill>
                <a:latin typeface="Candara"/>
                <a:ea typeface="DejaVu Sans"/>
              </a:rPr>
              <a:t>per Month</a:t>
            </a:r>
            <a:endParaRPr b="0" lang="fr-FR" sz="1400" spc="-1" strike="noStrike">
              <a:solidFill>
                <a:srgbClr val="ffffff"/>
              </a:solidFill>
              <a:latin typeface="Arial"/>
            </a:endParaRPr>
          </a:p>
        </p:txBody>
      </p:sp>
      <p:grpSp>
        <p:nvGrpSpPr>
          <p:cNvPr id="441" name="Group 16"/>
          <p:cNvGrpSpPr/>
          <p:nvPr/>
        </p:nvGrpSpPr>
        <p:grpSpPr>
          <a:xfrm>
            <a:off x="1278360" y="1626840"/>
            <a:ext cx="2293560" cy="883080"/>
            <a:chOff x="1278360" y="1626840"/>
            <a:chExt cx="2293560" cy="883080"/>
          </a:xfrm>
        </p:grpSpPr>
        <p:sp>
          <p:nvSpPr>
            <p:cNvPr id="442" name="CustomShape 17"/>
            <p:cNvSpPr/>
            <p:nvPr/>
          </p:nvSpPr>
          <p:spPr>
            <a:xfrm>
              <a:off x="1278360" y="1626840"/>
              <a:ext cx="2293560" cy="883080"/>
            </a:xfrm>
            <a:custGeom>
              <a:avLst/>
              <a:gdLst/>
              <a:ahLst/>
              <a:rect l="l" t="t" r="r" b="b"/>
              <a:pathLst>
                <a:path w="2286000" h="884422">
                  <a:moveTo>
                    <a:pt x="95695" y="0"/>
                  </a:moveTo>
                  <a:lnTo>
                    <a:pt x="2190305" y="0"/>
                  </a:lnTo>
                  <a:cubicBezTo>
                    <a:pt x="2243156" y="0"/>
                    <a:pt x="2286000" y="42844"/>
                    <a:pt x="2286000" y="95695"/>
                  </a:cubicBezTo>
                  <a:lnTo>
                    <a:pt x="2286000" y="413228"/>
                  </a:lnTo>
                  <a:lnTo>
                    <a:pt x="0" y="884422"/>
                  </a:lnTo>
                  <a:lnTo>
                    <a:pt x="0" y="478463"/>
                  </a:lnTo>
                  <a:lnTo>
                    <a:pt x="0" y="457200"/>
                  </a:lnTo>
                  <a:lnTo>
                    <a:pt x="0" y="95695"/>
                  </a:lnTo>
                  <a:cubicBezTo>
                    <a:pt x="0" y="42844"/>
                    <a:pt x="42844" y="0"/>
                    <a:pt x="95695" y="0"/>
                  </a:cubicBezTo>
                  <a:close/>
                </a:path>
              </a:pathLst>
            </a:custGeom>
            <a:solidFill>
              <a:schemeClr val="bg2">
                <a:lumMod val="10000"/>
              </a:schemeClr>
            </a:solidFill>
            <a:ln w="6480">
              <a:noFill/>
            </a:ln>
            <a:effectLst>
              <a:outerShdw algn="t" blurRad="50760" dir="5400000" dist="38160" rotWithShape="0">
                <a:srgbClr val="000000">
                  <a:alpha val="40000"/>
                </a:srgbClr>
              </a:outerShdw>
            </a:effectLst>
            <a:scene3d>
              <a:camera prst="orthographicFront"/>
              <a:lightRig dir="t" rig="threePt"/>
            </a:scene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443" name="CustomShape 18"/>
            <p:cNvSpPr/>
            <p:nvPr/>
          </p:nvSpPr>
          <p:spPr>
            <a:xfrm>
              <a:off x="1278360" y="1812960"/>
              <a:ext cx="189360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1600" spc="-1" strike="noStrike">
                  <a:solidFill>
                    <a:srgbClr val="ffffff"/>
                  </a:solidFill>
                  <a:latin typeface="Calibri"/>
                  <a:ea typeface="DejaVu Sans"/>
                </a:rPr>
                <a:t>1-100 Users</a:t>
              </a:r>
              <a:endParaRPr b="0" lang="fr-FR" sz="1600" spc="-1" strike="noStrike">
                <a:solidFill>
                  <a:srgbClr val="ffffff"/>
                </a:solidFill>
                <a:latin typeface="Arial"/>
              </a:endParaRPr>
            </a:p>
          </p:txBody>
        </p:sp>
      </p:grpSp>
      <p:sp>
        <p:nvSpPr>
          <p:cNvPr id="444" name="CustomShape 19"/>
          <p:cNvSpPr/>
          <p:nvPr/>
        </p:nvSpPr>
        <p:spPr>
          <a:xfrm>
            <a:off x="5760720" y="258120"/>
            <a:ext cx="6057360" cy="1034280"/>
          </a:xfrm>
          <a:prstGeom prst="rect">
            <a:avLst/>
          </a:prstGeom>
          <a:noFill/>
          <a:ln w="0">
            <a:noFill/>
          </a:ln>
        </p:spPr>
        <p:style>
          <a:lnRef idx="0"/>
          <a:fillRef idx="0"/>
          <a:effectRef idx="0"/>
          <a:fontRef idx="minor"/>
        </p:style>
        <p:txBody>
          <a:bodyPr lIns="90000" rIns="90000" tIns="45000" bIns="45000" anchor="t">
            <a:spAutoFit/>
          </a:bodyPr>
          <a:p>
            <a:pPr algn="r">
              <a:lnSpc>
                <a:spcPct val="100000"/>
              </a:lnSpc>
              <a:buNone/>
            </a:pPr>
            <a:r>
              <a:rPr b="1" lang="en-US" sz="4400" spc="-1" strike="noStrike">
                <a:solidFill>
                  <a:srgbClr val="ffffff"/>
                </a:solidFill>
                <a:latin typeface="Candara"/>
                <a:ea typeface="DejaVu Sans"/>
              </a:rPr>
              <a:t>Pricing and Discounts</a:t>
            </a:r>
            <a:endParaRPr b="0" lang="fr-FR" sz="4400" spc="-1" strike="noStrike">
              <a:solidFill>
                <a:srgbClr val="ffffff"/>
              </a:solidFill>
              <a:latin typeface="Arial"/>
            </a:endParaRPr>
          </a:p>
          <a:p>
            <a:pPr algn="r">
              <a:lnSpc>
                <a:spcPct val="100000"/>
              </a:lnSpc>
              <a:buNone/>
            </a:pPr>
            <a:r>
              <a:rPr b="0" lang="en-US" sz="1800" spc="-1" strike="noStrike">
                <a:solidFill>
                  <a:srgbClr val="ffffff"/>
                </a:solidFill>
                <a:latin typeface="Candara"/>
                <a:ea typeface="DejaVu Sans"/>
              </a:rPr>
              <a:t>Standard Prices – Recurring costs</a:t>
            </a:r>
            <a:endParaRPr b="0" lang="fr-FR" sz="1800" spc="-1" strike="noStrike">
              <a:solidFill>
                <a:srgbClr val="ffffff"/>
              </a:solidFill>
              <a:latin typeface="Arial"/>
            </a:endParaRPr>
          </a:p>
        </p:txBody>
      </p:sp>
      <p:sp>
        <p:nvSpPr>
          <p:cNvPr id="445" name="CustomShape 20"/>
          <p:cNvSpPr/>
          <p:nvPr/>
        </p:nvSpPr>
        <p:spPr>
          <a:xfrm>
            <a:off x="3744000" y="1648080"/>
            <a:ext cx="2284560" cy="4467600"/>
          </a:xfrm>
          <a:custGeom>
            <a:avLst/>
            <a:gdLst/>
            <a:ahLst/>
            <a:rect l="l" t="t" r="r" b="b"/>
            <a:pathLst>
              <a:path w="2286000" h="4469219">
                <a:moveTo>
                  <a:pt x="95695" y="0"/>
                </a:moveTo>
                <a:lnTo>
                  <a:pt x="2190305" y="0"/>
                </a:lnTo>
                <a:cubicBezTo>
                  <a:pt x="2243156" y="0"/>
                  <a:pt x="2286000" y="42844"/>
                  <a:pt x="2286000" y="95695"/>
                </a:cubicBezTo>
                <a:lnTo>
                  <a:pt x="2286000" y="457200"/>
                </a:lnTo>
                <a:lnTo>
                  <a:pt x="2286000" y="478463"/>
                </a:lnTo>
                <a:lnTo>
                  <a:pt x="2286000" y="3990756"/>
                </a:lnTo>
                <a:lnTo>
                  <a:pt x="2286000" y="4125432"/>
                </a:lnTo>
                <a:lnTo>
                  <a:pt x="2286000" y="4373524"/>
                </a:lnTo>
                <a:cubicBezTo>
                  <a:pt x="2286000" y="4426375"/>
                  <a:pt x="2243156" y="4469219"/>
                  <a:pt x="2190305" y="4469219"/>
                </a:cubicBezTo>
                <a:lnTo>
                  <a:pt x="95695" y="4469219"/>
                </a:lnTo>
                <a:cubicBezTo>
                  <a:pt x="42844" y="4469219"/>
                  <a:pt x="0" y="4426375"/>
                  <a:pt x="0" y="4373524"/>
                </a:cubicBezTo>
                <a:lnTo>
                  <a:pt x="0" y="4125432"/>
                </a:lnTo>
                <a:lnTo>
                  <a:pt x="0" y="3990756"/>
                </a:lnTo>
                <a:lnTo>
                  <a:pt x="0" y="478463"/>
                </a:lnTo>
                <a:lnTo>
                  <a:pt x="0" y="457200"/>
                </a:lnTo>
                <a:lnTo>
                  <a:pt x="0" y="95695"/>
                </a:lnTo>
                <a:cubicBezTo>
                  <a:pt x="0" y="42844"/>
                  <a:pt x="42844" y="0"/>
                  <a:pt x="9569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446" name="CustomShape 21"/>
          <p:cNvSpPr/>
          <p:nvPr/>
        </p:nvSpPr>
        <p:spPr>
          <a:xfrm>
            <a:off x="3744000" y="5741640"/>
            <a:ext cx="2293560" cy="384840"/>
          </a:xfrm>
          <a:custGeom>
            <a:avLst/>
            <a:gdLst/>
            <a:ahLst/>
            <a:rect l="l" t="t" r="r" b="b"/>
            <a:pathLst>
              <a:path w="2286000" h="386317">
                <a:moveTo>
                  <a:pt x="0" y="0"/>
                </a:moveTo>
                <a:lnTo>
                  <a:pt x="2286000" y="0"/>
                </a:lnTo>
                <a:lnTo>
                  <a:pt x="2286000" y="290622"/>
                </a:lnTo>
                <a:cubicBezTo>
                  <a:pt x="2286000" y="343473"/>
                  <a:pt x="2243156" y="386317"/>
                  <a:pt x="2190305" y="386317"/>
                </a:cubicBezTo>
                <a:lnTo>
                  <a:pt x="95695" y="386317"/>
                </a:lnTo>
                <a:cubicBezTo>
                  <a:pt x="42844" y="386317"/>
                  <a:pt x="0" y="343473"/>
                  <a:pt x="0" y="290622"/>
                </a:cubicBezTo>
                <a:close/>
              </a:path>
            </a:pathLst>
          </a:custGeom>
          <a:solidFill>
            <a:srgbClr val="181717"/>
          </a:solidFill>
          <a:ln>
            <a:noFill/>
          </a:ln>
          <a:effectLst>
            <a:outerShdw blurRad="50760" dir="16200000" dist="38160"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gn="ctr">
              <a:lnSpc>
                <a:spcPct val="100000"/>
              </a:lnSpc>
              <a:buNone/>
            </a:pPr>
            <a:r>
              <a:rPr b="0" lang="en-GB" sz="1300" spc="-1" strike="noStrike">
                <a:solidFill>
                  <a:srgbClr val="000000"/>
                </a:solidFill>
                <a:latin typeface="Arial"/>
                <a:ea typeface="DejaVu Sans"/>
              </a:rPr>
              <a:t>Unlimited companies</a:t>
            </a:r>
            <a:endParaRPr b="0" lang="fr-FR" sz="1300" spc="-1" strike="noStrike">
              <a:solidFill>
                <a:srgbClr val="ffffff"/>
              </a:solidFill>
              <a:latin typeface="Arial"/>
            </a:endParaRPr>
          </a:p>
        </p:txBody>
      </p:sp>
      <p:sp>
        <p:nvSpPr>
          <p:cNvPr id="447" name="CustomShape 22"/>
          <p:cNvSpPr/>
          <p:nvPr/>
        </p:nvSpPr>
        <p:spPr>
          <a:xfrm>
            <a:off x="3891960" y="3268440"/>
            <a:ext cx="218160" cy="240120"/>
          </a:xfrm>
          <a:custGeom>
            <a:avLst/>
            <a:gdLst/>
            <a:ahLst/>
            <a:rect l="l" t="t" r="r" b="b"/>
            <a:pathLst>
              <a:path w="110" h="121">
                <a:moveTo>
                  <a:pt x="90" y="25"/>
                </a:moveTo>
                <a:cubicBezTo>
                  <a:pt x="83" y="25"/>
                  <a:pt x="78" y="30"/>
                  <a:pt x="78" y="37"/>
                </a:cubicBezTo>
                <a:cubicBezTo>
                  <a:pt x="78" y="44"/>
                  <a:pt x="83" y="50"/>
                  <a:pt x="90" y="50"/>
                </a:cubicBezTo>
                <a:cubicBezTo>
                  <a:pt x="97" y="50"/>
                  <a:pt x="102" y="44"/>
                  <a:pt x="102" y="37"/>
                </a:cubicBezTo>
                <a:cubicBezTo>
                  <a:pt x="102" y="30"/>
                  <a:pt x="97" y="25"/>
                  <a:pt x="90" y="25"/>
                </a:cubicBezTo>
                <a:close/>
                <a:moveTo>
                  <a:pt x="26" y="121"/>
                </a:moveTo>
                <a:cubicBezTo>
                  <a:pt x="84" y="121"/>
                  <a:pt x="84" y="121"/>
                  <a:pt x="84" y="121"/>
                </a:cubicBezTo>
                <a:cubicBezTo>
                  <a:pt x="84" y="70"/>
                  <a:pt x="84" y="70"/>
                  <a:pt x="84" y="70"/>
                </a:cubicBezTo>
                <a:cubicBezTo>
                  <a:pt x="84" y="54"/>
                  <a:pt x="71" y="41"/>
                  <a:pt x="55" y="41"/>
                </a:cubicBezTo>
                <a:cubicBezTo>
                  <a:pt x="39" y="41"/>
                  <a:pt x="26" y="54"/>
                  <a:pt x="26" y="70"/>
                </a:cubicBezTo>
                <a:cubicBezTo>
                  <a:pt x="26" y="121"/>
                  <a:pt x="26" y="121"/>
                  <a:pt x="26" y="121"/>
                </a:cubicBezTo>
                <a:close/>
                <a:moveTo>
                  <a:pt x="21" y="70"/>
                </a:moveTo>
                <a:cubicBezTo>
                  <a:pt x="21" y="110"/>
                  <a:pt x="21" y="110"/>
                  <a:pt x="21" y="110"/>
                </a:cubicBezTo>
                <a:cubicBezTo>
                  <a:pt x="0" y="110"/>
                  <a:pt x="0" y="110"/>
                  <a:pt x="0" y="110"/>
                </a:cubicBezTo>
                <a:cubicBezTo>
                  <a:pt x="0" y="74"/>
                  <a:pt x="0" y="74"/>
                  <a:pt x="0" y="74"/>
                </a:cubicBezTo>
                <a:cubicBezTo>
                  <a:pt x="0" y="63"/>
                  <a:pt x="9" y="54"/>
                  <a:pt x="20" y="54"/>
                </a:cubicBezTo>
                <a:cubicBezTo>
                  <a:pt x="22" y="54"/>
                  <a:pt x="23" y="55"/>
                  <a:pt x="25" y="55"/>
                </a:cubicBezTo>
                <a:cubicBezTo>
                  <a:pt x="23" y="60"/>
                  <a:pt x="21" y="65"/>
                  <a:pt x="21" y="70"/>
                </a:cubicBezTo>
                <a:close/>
                <a:moveTo>
                  <a:pt x="110" y="110"/>
                </a:moveTo>
                <a:cubicBezTo>
                  <a:pt x="88" y="110"/>
                  <a:pt x="88" y="110"/>
                  <a:pt x="88" y="110"/>
                </a:cubicBezTo>
                <a:cubicBezTo>
                  <a:pt x="88" y="70"/>
                  <a:pt x="88" y="70"/>
                  <a:pt x="88" y="70"/>
                </a:cubicBezTo>
                <a:cubicBezTo>
                  <a:pt x="88" y="65"/>
                  <a:pt x="87" y="60"/>
                  <a:pt x="84" y="55"/>
                </a:cubicBezTo>
                <a:cubicBezTo>
                  <a:pt x="86" y="55"/>
                  <a:pt x="88" y="54"/>
                  <a:pt x="90" y="54"/>
                </a:cubicBezTo>
                <a:cubicBezTo>
                  <a:pt x="101" y="54"/>
                  <a:pt x="110" y="63"/>
                  <a:pt x="110" y="74"/>
                </a:cubicBezTo>
                <a:cubicBezTo>
                  <a:pt x="110" y="110"/>
                  <a:pt x="110" y="110"/>
                  <a:pt x="110" y="110"/>
                </a:cubicBezTo>
                <a:close/>
                <a:moveTo>
                  <a:pt x="55" y="0"/>
                </a:moveTo>
                <a:cubicBezTo>
                  <a:pt x="45" y="0"/>
                  <a:pt x="36" y="8"/>
                  <a:pt x="36" y="18"/>
                </a:cubicBezTo>
                <a:cubicBezTo>
                  <a:pt x="36" y="28"/>
                  <a:pt x="45" y="37"/>
                  <a:pt x="55" y="37"/>
                </a:cubicBezTo>
                <a:cubicBezTo>
                  <a:pt x="65" y="37"/>
                  <a:pt x="73" y="28"/>
                  <a:pt x="73" y="18"/>
                </a:cubicBezTo>
                <a:cubicBezTo>
                  <a:pt x="73" y="8"/>
                  <a:pt x="65" y="0"/>
                  <a:pt x="55" y="0"/>
                </a:cubicBezTo>
                <a:close/>
                <a:moveTo>
                  <a:pt x="20" y="25"/>
                </a:moveTo>
                <a:cubicBezTo>
                  <a:pt x="13" y="25"/>
                  <a:pt x="7" y="30"/>
                  <a:pt x="7" y="37"/>
                </a:cubicBezTo>
                <a:cubicBezTo>
                  <a:pt x="7" y="44"/>
                  <a:pt x="13" y="50"/>
                  <a:pt x="20" y="50"/>
                </a:cubicBezTo>
                <a:cubicBezTo>
                  <a:pt x="26" y="50"/>
                  <a:pt x="32" y="44"/>
                  <a:pt x="32" y="37"/>
                </a:cubicBezTo>
                <a:cubicBezTo>
                  <a:pt x="32" y="30"/>
                  <a:pt x="26" y="25"/>
                  <a:pt x="20" y="25"/>
                </a:cubicBezTo>
                <a:close/>
              </a:path>
            </a:pathLst>
          </a:custGeom>
          <a:solidFill>
            <a:srgbClr val="8397b1"/>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48" name="CustomShape 23"/>
          <p:cNvSpPr/>
          <p:nvPr/>
        </p:nvSpPr>
        <p:spPr>
          <a:xfrm>
            <a:off x="3882600" y="3890160"/>
            <a:ext cx="250920" cy="181080"/>
          </a:xfrm>
          <a:custGeom>
            <a:avLst/>
            <a:gdLst/>
            <a:ahLst/>
            <a:rect l="l" t="t" r="r" b="b"/>
            <a:pathLst>
              <a:path w="494" h="356">
                <a:moveTo>
                  <a:pt x="493" y="313"/>
                </a:moveTo>
                <a:lnTo>
                  <a:pt x="493" y="43"/>
                </a:lnTo>
                <a:cubicBezTo>
                  <a:pt x="493" y="17"/>
                  <a:pt x="472" y="0"/>
                  <a:pt x="450" y="0"/>
                </a:cubicBezTo>
                <a:lnTo>
                  <a:pt x="48" y="0"/>
                </a:lnTo>
                <a:cubicBezTo>
                  <a:pt x="22" y="0"/>
                  <a:pt x="0" y="17"/>
                  <a:pt x="0" y="43"/>
                </a:cubicBezTo>
                <a:lnTo>
                  <a:pt x="0" y="313"/>
                </a:lnTo>
                <a:cubicBezTo>
                  <a:pt x="0" y="338"/>
                  <a:pt x="22" y="355"/>
                  <a:pt x="48" y="355"/>
                </a:cubicBezTo>
                <a:lnTo>
                  <a:pt x="450" y="355"/>
                </a:lnTo>
                <a:cubicBezTo>
                  <a:pt x="472" y="355"/>
                  <a:pt x="493" y="338"/>
                  <a:pt x="493" y="313"/>
                </a:cubicBezTo>
                <a:close/>
                <a:moveTo>
                  <a:pt x="167" y="188"/>
                </a:moveTo>
                <a:lnTo>
                  <a:pt x="223" y="257"/>
                </a:lnTo>
                <a:lnTo>
                  <a:pt x="305" y="154"/>
                </a:lnTo>
                <a:lnTo>
                  <a:pt x="403" y="291"/>
                </a:lnTo>
                <a:lnTo>
                  <a:pt x="90" y="291"/>
                </a:lnTo>
                <a:lnTo>
                  <a:pt x="167" y="188"/>
                </a:lnTo>
                <a:close/>
              </a:path>
            </a:pathLst>
          </a:custGeom>
          <a:solidFill>
            <a:srgbClr val="8397b1"/>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49" name="CustomShape 24"/>
          <p:cNvSpPr/>
          <p:nvPr/>
        </p:nvSpPr>
        <p:spPr>
          <a:xfrm>
            <a:off x="3891960" y="4458240"/>
            <a:ext cx="204120" cy="244800"/>
          </a:xfrm>
          <a:custGeom>
            <a:avLst/>
            <a:gdLst/>
            <a:ahLst/>
            <a:rect l="l" t="t" r="r" b="b"/>
            <a:pathLst>
              <a:path w="425" h="507">
                <a:moveTo>
                  <a:pt x="307" y="123"/>
                </a:moveTo>
                <a:lnTo>
                  <a:pt x="184" y="0"/>
                </a:lnTo>
                <a:lnTo>
                  <a:pt x="184" y="82"/>
                </a:lnTo>
                <a:cubicBezTo>
                  <a:pt x="82" y="97"/>
                  <a:pt x="0" y="187"/>
                  <a:pt x="0" y="297"/>
                </a:cubicBezTo>
                <a:cubicBezTo>
                  <a:pt x="0" y="407"/>
                  <a:pt x="82" y="491"/>
                  <a:pt x="184" y="506"/>
                </a:cubicBezTo>
                <a:lnTo>
                  <a:pt x="184" y="450"/>
                </a:lnTo>
                <a:cubicBezTo>
                  <a:pt x="108" y="440"/>
                  <a:pt x="51" y="376"/>
                  <a:pt x="51" y="297"/>
                </a:cubicBezTo>
                <a:cubicBezTo>
                  <a:pt x="51" y="217"/>
                  <a:pt x="108" y="148"/>
                  <a:pt x="184" y="138"/>
                </a:cubicBezTo>
                <a:lnTo>
                  <a:pt x="184" y="240"/>
                </a:lnTo>
                <a:lnTo>
                  <a:pt x="307" y="123"/>
                </a:lnTo>
                <a:close/>
                <a:moveTo>
                  <a:pt x="424" y="266"/>
                </a:moveTo>
                <a:cubicBezTo>
                  <a:pt x="419" y="230"/>
                  <a:pt x="404" y="194"/>
                  <a:pt x="378" y="164"/>
                </a:cubicBezTo>
                <a:lnTo>
                  <a:pt x="343" y="200"/>
                </a:lnTo>
                <a:cubicBezTo>
                  <a:pt x="358" y="220"/>
                  <a:pt x="368" y="246"/>
                  <a:pt x="368" y="266"/>
                </a:cubicBezTo>
                <a:lnTo>
                  <a:pt x="424" y="266"/>
                </a:lnTo>
                <a:close/>
                <a:moveTo>
                  <a:pt x="240" y="450"/>
                </a:moveTo>
                <a:lnTo>
                  <a:pt x="240" y="506"/>
                </a:lnTo>
                <a:cubicBezTo>
                  <a:pt x="276" y="501"/>
                  <a:pt x="312" y="486"/>
                  <a:pt x="343" y="465"/>
                </a:cubicBezTo>
                <a:lnTo>
                  <a:pt x="307" y="424"/>
                </a:lnTo>
                <a:cubicBezTo>
                  <a:pt x="281" y="440"/>
                  <a:pt x="261" y="450"/>
                  <a:pt x="240" y="450"/>
                </a:cubicBezTo>
                <a:close/>
                <a:moveTo>
                  <a:pt x="343" y="389"/>
                </a:moveTo>
                <a:lnTo>
                  <a:pt x="378" y="424"/>
                </a:lnTo>
                <a:cubicBezTo>
                  <a:pt x="404" y="394"/>
                  <a:pt x="419" y="358"/>
                  <a:pt x="424" y="322"/>
                </a:cubicBezTo>
                <a:lnTo>
                  <a:pt x="368" y="322"/>
                </a:lnTo>
                <a:cubicBezTo>
                  <a:pt x="368" y="348"/>
                  <a:pt x="358" y="368"/>
                  <a:pt x="343" y="389"/>
                </a:cubicBezTo>
                <a:close/>
              </a:path>
            </a:pathLst>
          </a:custGeom>
          <a:solidFill>
            <a:srgbClr val="8397b1"/>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50" name="CustomShape 25"/>
          <p:cNvSpPr/>
          <p:nvPr/>
        </p:nvSpPr>
        <p:spPr>
          <a:xfrm>
            <a:off x="3894120" y="5106240"/>
            <a:ext cx="226080" cy="226080"/>
          </a:xfrm>
          <a:custGeom>
            <a:avLst/>
            <a:gdLst/>
            <a:ahLst/>
            <a:rect l="l" t="t" r="r" b="b"/>
            <a:pathLst>
              <a:path w="533" h="533">
                <a:moveTo>
                  <a:pt x="469" y="256"/>
                </a:moveTo>
                <a:lnTo>
                  <a:pt x="430" y="256"/>
                </a:lnTo>
                <a:lnTo>
                  <a:pt x="430" y="155"/>
                </a:lnTo>
                <a:cubicBezTo>
                  <a:pt x="430" y="126"/>
                  <a:pt x="406" y="101"/>
                  <a:pt x="382" y="101"/>
                </a:cubicBezTo>
                <a:lnTo>
                  <a:pt x="280" y="101"/>
                </a:lnTo>
                <a:lnTo>
                  <a:pt x="280" y="68"/>
                </a:lnTo>
                <a:cubicBezTo>
                  <a:pt x="280" y="29"/>
                  <a:pt x="254" y="0"/>
                  <a:pt x="218" y="0"/>
                </a:cubicBezTo>
                <a:cubicBezTo>
                  <a:pt x="181" y="0"/>
                  <a:pt x="150" y="29"/>
                  <a:pt x="150" y="68"/>
                </a:cubicBezTo>
                <a:lnTo>
                  <a:pt x="150" y="101"/>
                </a:lnTo>
                <a:lnTo>
                  <a:pt x="53" y="101"/>
                </a:lnTo>
                <a:cubicBezTo>
                  <a:pt x="24" y="101"/>
                  <a:pt x="0" y="126"/>
                  <a:pt x="0" y="155"/>
                </a:cubicBezTo>
                <a:lnTo>
                  <a:pt x="0" y="251"/>
                </a:lnTo>
                <a:lnTo>
                  <a:pt x="39" y="251"/>
                </a:lnTo>
                <a:cubicBezTo>
                  <a:pt x="77" y="251"/>
                  <a:pt x="106" y="280"/>
                  <a:pt x="106" y="319"/>
                </a:cubicBezTo>
                <a:cubicBezTo>
                  <a:pt x="106" y="358"/>
                  <a:pt x="77" y="387"/>
                  <a:pt x="39" y="387"/>
                </a:cubicBezTo>
                <a:lnTo>
                  <a:pt x="0" y="387"/>
                </a:lnTo>
                <a:lnTo>
                  <a:pt x="0" y="483"/>
                </a:lnTo>
                <a:cubicBezTo>
                  <a:pt x="0" y="512"/>
                  <a:pt x="24" y="532"/>
                  <a:pt x="53" y="532"/>
                </a:cubicBezTo>
                <a:lnTo>
                  <a:pt x="145" y="532"/>
                </a:lnTo>
                <a:lnTo>
                  <a:pt x="145" y="493"/>
                </a:lnTo>
                <a:cubicBezTo>
                  <a:pt x="145" y="459"/>
                  <a:pt x="181" y="425"/>
                  <a:pt x="218" y="425"/>
                </a:cubicBezTo>
                <a:cubicBezTo>
                  <a:pt x="254" y="425"/>
                  <a:pt x="285" y="459"/>
                  <a:pt x="285" y="493"/>
                </a:cubicBezTo>
                <a:lnTo>
                  <a:pt x="285" y="532"/>
                </a:lnTo>
                <a:lnTo>
                  <a:pt x="382" y="532"/>
                </a:lnTo>
                <a:cubicBezTo>
                  <a:pt x="406" y="532"/>
                  <a:pt x="430" y="512"/>
                  <a:pt x="430" y="483"/>
                </a:cubicBezTo>
                <a:lnTo>
                  <a:pt x="430" y="382"/>
                </a:lnTo>
                <a:lnTo>
                  <a:pt x="469" y="382"/>
                </a:lnTo>
                <a:cubicBezTo>
                  <a:pt x="503" y="382"/>
                  <a:pt x="532" y="353"/>
                  <a:pt x="532" y="319"/>
                </a:cubicBezTo>
                <a:cubicBezTo>
                  <a:pt x="532" y="285"/>
                  <a:pt x="503" y="256"/>
                  <a:pt x="469" y="256"/>
                </a:cubicBezTo>
              </a:path>
            </a:pathLst>
          </a:custGeom>
          <a:solidFill>
            <a:srgbClr val="8397b1"/>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51" name="Line 26"/>
          <p:cNvSpPr/>
          <p:nvPr/>
        </p:nvSpPr>
        <p:spPr>
          <a:xfrm>
            <a:off x="3914640" y="3664440"/>
            <a:ext cx="1966320" cy="360"/>
          </a:xfrm>
          <a:prstGeom prst="line">
            <a:avLst/>
          </a:prstGeom>
          <a:ln>
            <a:solidFill>
              <a:srgbClr val="8397b1"/>
            </a:solidFill>
            <a:prstDash val="sysDash"/>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sp>
        <p:nvSpPr>
          <p:cNvPr id="452" name="Line 27"/>
          <p:cNvSpPr/>
          <p:nvPr/>
        </p:nvSpPr>
        <p:spPr>
          <a:xfrm>
            <a:off x="3903840" y="4284720"/>
            <a:ext cx="1966680" cy="360"/>
          </a:xfrm>
          <a:prstGeom prst="line">
            <a:avLst/>
          </a:prstGeom>
          <a:ln>
            <a:solidFill>
              <a:srgbClr val="8397b1"/>
            </a:solidFill>
            <a:prstDash val="sysDash"/>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sp>
        <p:nvSpPr>
          <p:cNvPr id="453" name="Line 28"/>
          <p:cNvSpPr/>
          <p:nvPr/>
        </p:nvSpPr>
        <p:spPr>
          <a:xfrm>
            <a:off x="3914640" y="4890600"/>
            <a:ext cx="1966320" cy="360"/>
          </a:xfrm>
          <a:prstGeom prst="line">
            <a:avLst/>
          </a:prstGeom>
          <a:ln>
            <a:solidFill>
              <a:srgbClr val="8397b1"/>
            </a:solidFill>
            <a:prstDash val="sysDash"/>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sp>
        <p:nvSpPr>
          <p:cNvPr id="454" name="CustomShape 29"/>
          <p:cNvSpPr/>
          <p:nvPr/>
        </p:nvSpPr>
        <p:spPr>
          <a:xfrm>
            <a:off x="4134960" y="325224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250 users</a:t>
            </a:r>
            <a:endParaRPr b="0" lang="fr-FR" sz="1300" spc="-1" strike="noStrike">
              <a:solidFill>
                <a:srgbClr val="ffffff"/>
              </a:solidFill>
              <a:latin typeface="Arial"/>
            </a:endParaRPr>
          </a:p>
        </p:txBody>
      </p:sp>
      <p:sp>
        <p:nvSpPr>
          <p:cNvPr id="455" name="CustomShape 30"/>
          <p:cNvSpPr/>
          <p:nvPr/>
        </p:nvSpPr>
        <p:spPr>
          <a:xfrm>
            <a:off x="4144320" y="382860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Hosting included</a:t>
            </a:r>
            <a:endParaRPr b="0" lang="fr-FR" sz="1300" spc="-1" strike="noStrike">
              <a:solidFill>
                <a:srgbClr val="ffffff"/>
              </a:solidFill>
              <a:latin typeface="Arial"/>
            </a:endParaRPr>
          </a:p>
        </p:txBody>
      </p:sp>
      <p:sp>
        <p:nvSpPr>
          <p:cNvPr id="456" name="CustomShape 31"/>
          <p:cNvSpPr/>
          <p:nvPr/>
        </p:nvSpPr>
        <p:spPr>
          <a:xfrm>
            <a:off x="4134960" y="443520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Standard Support</a:t>
            </a:r>
            <a:endParaRPr b="0" lang="fr-FR" sz="1300" spc="-1" strike="noStrike">
              <a:solidFill>
                <a:srgbClr val="ffffff"/>
              </a:solidFill>
              <a:latin typeface="Arial"/>
            </a:endParaRPr>
          </a:p>
        </p:txBody>
      </p:sp>
      <p:sp>
        <p:nvSpPr>
          <p:cNvPr id="457" name="CustomShape 32"/>
          <p:cNvSpPr/>
          <p:nvPr/>
        </p:nvSpPr>
        <p:spPr>
          <a:xfrm>
            <a:off x="4144320" y="507384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All modules</a:t>
            </a:r>
            <a:endParaRPr b="0" lang="fr-FR" sz="1300" spc="-1" strike="noStrike">
              <a:solidFill>
                <a:srgbClr val="ffffff"/>
              </a:solidFill>
              <a:latin typeface="Arial"/>
            </a:endParaRPr>
          </a:p>
        </p:txBody>
      </p:sp>
      <p:sp>
        <p:nvSpPr>
          <p:cNvPr id="458" name="CustomShape 33"/>
          <p:cNvSpPr/>
          <p:nvPr/>
        </p:nvSpPr>
        <p:spPr>
          <a:xfrm>
            <a:off x="3744000" y="2050920"/>
            <a:ext cx="2284560" cy="961560"/>
          </a:xfrm>
          <a:custGeom>
            <a:avLst/>
            <a:gdLst/>
            <a:ahLst/>
            <a:rect l="l" t="t" r="r" b="b"/>
            <a:pathLst>
              <a:path w="2286000" h="962838">
                <a:moveTo>
                  <a:pt x="2286000" y="0"/>
                </a:moveTo>
                <a:lnTo>
                  <a:pt x="2286000" y="41967"/>
                </a:lnTo>
                <a:lnTo>
                  <a:pt x="2286000" y="63230"/>
                </a:lnTo>
                <a:lnTo>
                  <a:pt x="2286000" y="962838"/>
                </a:lnTo>
                <a:lnTo>
                  <a:pt x="0" y="487113"/>
                </a:lnTo>
                <a:lnTo>
                  <a:pt x="0" y="471194"/>
                </a:lnTo>
                <a:close/>
              </a:path>
            </a:pathLst>
          </a:custGeom>
          <a:solidFill>
            <a:srgbClr val="8397b1"/>
          </a:solidFill>
          <a:ln>
            <a:noFill/>
          </a:ln>
          <a:effectLst>
            <a:outerShdw algn="t" blurRad="50760" dir="5400000" dist="38160"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459" name="CustomShape 34"/>
          <p:cNvSpPr/>
          <p:nvPr/>
        </p:nvSpPr>
        <p:spPr>
          <a:xfrm>
            <a:off x="4440600" y="2378520"/>
            <a:ext cx="1587960" cy="515880"/>
          </a:xfrm>
          <a:prstGeom prst="rect">
            <a:avLst/>
          </a:prstGeom>
          <a:noFill/>
          <a:ln w="0">
            <a:noFill/>
          </a:ln>
        </p:spPr>
        <p:style>
          <a:lnRef idx="0"/>
          <a:fillRef idx="0"/>
          <a:effectRef idx="0"/>
          <a:fontRef idx="minor"/>
        </p:style>
        <p:txBody>
          <a:bodyPr lIns="90000" rIns="90000" tIns="45000" bIns="45000" anchor="t">
            <a:spAutoFit/>
          </a:bodyPr>
          <a:p>
            <a:pPr algn="r">
              <a:lnSpc>
                <a:spcPct val="100000"/>
              </a:lnSpc>
              <a:buNone/>
            </a:pPr>
            <a:r>
              <a:rPr b="0" lang="en-US" sz="1400" spc="-1" strike="noStrike">
                <a:solidFill>
                  <a:srgbClr val="ffffff"/>
                </a:solidFill>
                <a:latin typeface="Calibri"/>
                <a:ea typeface="DejaVu Sans"/>
              </a:rPr>
              <a:t>$2,60 </a:t>
            </a:r>
            <a:r>
              <a:rPr b="0" lang="en-US" sz="1400" spc="-1" strike="noStrike">
                <a:solidFill>
                  <a:srgbClr val="ffffff"/>
                </a:solidFill>
                <a:latin typeface="Candara"/>
                <a:ea typeface="DejaVu Sans"/>
              </a:rPr>
              <a:t>/ per user </a:t>
            </a:r>
            <a:endParaRPr b="0" lang="fr-FR" sz="1400" spc="-1" strike="noStrike">
              <a:solidFill>
                <a:srgbClr val="ffffff"/>
              </a:solidFill>
              <a:latin typeface="Arial"/>
            </a:endParaRPr>
          </a:p>
          <a:p>
            <a:pPr algn="r">
              <a:lnSpc>
                <a:spcPct val="100000"/>
              </a:lnSpc>
              <a:buNone/>
            </a:pPr>
            <a:r>
              <a:rPr b="0" lang="en-US" sz="1400" spc="-1" strike="noStrike">
                <a:solidFill>
                  <a:srgbClr val="ffffff"/>
                </a:solidFill>
                <a:latin typeface="Candara"/>
                <a:ea typeface="DejaVu Sans"/>
              </a:rPr>
              <a:t>per Month</a:t>
            </a:r>
            <a:endParaRPr b="0" lang="fr-FR" sz="1400" spc="-1" strike="noStrike">
              <a:solidFill>
                <a:srgbClr val="ffffff"/>
              </a:solidFill>
              <a:latin typeface="Arial"/>
            </a:endParaRPr>
          </a:p>
        </p:txBody>
      </p:sp>
      <p:grpSp>
        <p:nvGrpSpPr>
          <p:cNvPr id="460" name="Group 35"/>
          <p:cNvGrpSpPr/>
          <p:nvPr/>
        </p:nvGrpSpPr>
        <p:grpSpPr>
          <a:xfrm>
            <a:off x="3744000" y="1637280"/>
            <a:ext cx="2293560" cy="883080"/>
            <a:chOff x="3744000" y="1637280"/>
            <a:chExt cx="2293560" cy="883080"/>
          </a:xfrm>
        </p:grpSpPr>
        <p:sp>
          <p:nvSpPr>
            <p:cNvPr id="461" name="CustomShape 36"/>
            <p:cNvSpPr/>
            <p:nvPr/>
          </p:nvSpPr>
          <p:spPr>
            <a:xfrm>
              <a:off x="3744000" y="1637280"/>
              <a:ext cx="2293560" cy="883080"/>
            </a:xfrm>
            <a:custGeom>
              <a:avLst/>
              <a:gdLst/>
              <a:ahLst/>
              <a:rect l="l" t="t" r="r" b="b"/>
              <a:pathLst>
                <a:path w="2286000" h="884422">
                  <a:moveTo>
                    <a:pt x="95695" y="0"/>
                  </a:moveTo>
                  <a:lnTo>
                    <a:pt x="2190305" y="0"/>
                  </a:lnTo>
                  <a:cubicBezTo>
                    <a:pt x="2243156" y="0"/>
                    <a:pt x="2286000" y="42844"/>
                    <a:pt x="2286000" y="95695"/>
                  </a:cubicBezTo>
                  <a:lnTo>
                    <a:pt x="2286000" y="413228"/>
                  </a:lnTo>
                  <a:lnTo>
                    <a:pt x="0" y="884422"/>
                  </a:lnTo>
                  <a:lnTo>
                    <a:pt x="0" y="478463"/>
                  </a:lnTo>
                  <a:lnTo>
                    <a:pt x="0" y="457200"/>
                  </a:lnTo>
                  <a:lnTo>
                    <a:pt x="0" y="95695"/>
                  </a:lnTo>
                  <a:cubicBezTo>
                    <a:pt x="0" y="42844"/>
                    <a:pt x="42844" y="0"/>
                    <a:pt x="95695" y="0"/>
                  </a:cubicBezTo>
                  <a:close/>
                </a:path>
              </a:pathLst>
            </a:custGeom>
            <a:solidFill>
              <a:schemeClr val="bg2">
                <a:lumMod val="10000"/>
              </a:schemeClr>
            </a:solidFill>
            <a:ln w="6480">
              <a:noFill/>
            </a:ln>
            <a:effectLst>
              <a:outerShdw algn="t" blurRad="50760" dir="5400000" dist="38160" rotWithShape="0">
                <a:srgbClr val="000000">
                  <a:alpha val="40000"/>
                </a:srgbClr>
              </a:outerShdw>
            </a:effectLst>
            <a:scene3d>
              <a:camera prst="orthographicFront"/>
              <a:lightRig dir="t" rig="threePt"/>
            </a:scene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462" name="CustomShape 37"/>
            <p:cNvSpPr/>
            <p:nvPr/>
          </p:nvSpPr>
          <p:spPr>
            <a:xfrm>
              <a:off x="3744000" y="1823400"/>
              <a:ext cx="189360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1600" spc="-1" strike="noStrike">
                  <a:solidFill>
                    <a:srgbClr val="ffffff"/>
                  </a:solidFill>
                  <a:latin typeface="Calibri"/>
                  <a:ea typeface="DejaVu Sans"/>
                </a:rPr>
                <a:t>100-250 Users</a:t>
              </a:r>
              <a:endParaRPr b="0" lang="fr-FR" sz="1600" spc="-1" strike="noStrike">
                <a:solidFill>
                  <a:srgbClr val="ffffff"/>
                </a:solidFill>
                <a:latin typeface="Arial"/>
              </a:endParaRPr>
            </a:p>
          </p:txBody>
        </p:sp>
      </p:grpSp>
      <p:sp>
        <p:nvSpPr>
          <p:cNvPr id="463" name="CustomShape 38"/>
          <p:cNvSpPr/>
          <p:nvPr/>
        </p:nvSpPr>
        <p:spPr>
          <a:xfrm>
            <a:off x="6199200" y="1658520"/>
            <a:ext cx="2284560" cy="4467600"/>
          </a:xfrm>
          <a:custGeom>
            <a:avLst/>
            <a:gdLst/>
            <a:ahLst/>
            <a:rect l="l" t="t" r="r" b="b"/>
            <a:pathLst>
              <a:path w="2286000" h="4469219">
                <a:moveTo>
                  <a:pt x="95695" y="0"/>
                </a:moveTo>
                <a:lnTo>
                  <a:pt x="2190305" y="0"/>
                </a:lnTo>
                <a:cubicBezTo>
                  <a:pt x="2243156" y="0"/>
                  <a:pt x="2286000" y="42844"/>
                  <a:pt x="2286000" y="95695"/>
                </a:cubicBezTo>
                <a:lnTo>
                  <a:pt x="2286000" y="457200"/>
                </a:lnTo>
                <a:lnTo>
                  <a:pt x="2286000" y="478463"/>
                </a:lnTo>
                <a:lnTo>
                  <a:pt x="2286000" y="3990756"/>
                </a:lnTo>
                <a:lnTo>
                  <a:pt x="2286000" y="4125432"/>
                </a:lnTo>
                <a:lnTo>
                  <a:pt x="2286000" y="4373524"/>
                </a:lnTo>
                <a:cubicBezTo>
                  <a:pt x="2286000" y="4426375"/>
                  <a:pt x="2243156" y="4469219"/>
                  <a:pt x="2190305" y="4469219"/>
                </a:cubicBezTo>
                <a:lnTo>
                  <a:pt x="95695" y="4469219"/>
                </a:lnTo>
                <a:cubicBezTo>
                  <a:pt x="42844" y="4469219"/>
                  <a:pt x="0" y="4426375"/>
                  <a:pt x="0" y="4373524"/>
                </a:cubicBezTo>
                <a:lnTo>
                  <a:pt x="0" y="4125432"/>
                </a:lnTo>
                <a:lnTo>
                  <a:pt x="0" y="3990756"/>
                </a:lnTo>
                <a:lnTo>
                  <a:pt x="0" y="478463"/>
                </a:lnTo>
                <a:lnTo>
                  <a:pt x="0" y="457200"/>
                </a:lnTo>
                <a:lnTo>
                  <a:pt x="0" y="95695"/>
                </a:lnTo>
                <a:cubicBezTo>
                  <a:pt x="0" y="42844"/>
                  <a:pt x="42844" y="0"/>
                  <a:pt x="9569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464" name="CustomShape 39"/>
          <p:cNvSpPr/>
          <p:nvPr/>
        </p:nvSpPr>
        <p:spPr>
          <a:xfrm>
            <a:off x="6199200" y="5752080"/>
            <a:ext cx="2293560" cy="384840"/>
          </a:xfrm>
          <a:custGeom>
            <a:avLst/>
            <a:gdLst/>
            <a:ahLst/>
            <a:rect l="l" t="t" r="r" b="b"/>
            <a:pathLst>
              <a:path w="2286000" h="386317">
                <a:moveTo>
                  <a:pt x="0" y="0"/>
                </a:moveTo>
                <a:lnTo>
                  <a:pt x="2286000" y="0"/>
                </a:lnTo>
                <a:lnTo>
                  <a:pt x="2286000" y="290622"/>
                </a:lnTo>
                <a:cubicBezTo>
                  <a:pt x="2286000" y="343473"/>
                  <a:pt x="2243156" y="386317"/>
                  <a:pt x="2190305" y="386317"/>
                </a:cubicBezTo>
                <a:lnTo>
                  <a:pt x="95695" y="386317"/>
                </a:lnTo>
                <a:cubicBezTo>
                  <a:pt x="42844" y="386317"/>
                  <a:pt x="0" y="343473"/>
                  <a:pt x="0" y="290622"/>
                </a:cubicBezTo>
                <a:close/>
              </a:path>
            </a:pathLst>
          </a:custGeom>
          <a:solidFill>
            <a:srgbClr val="181717"/>
          </a:solidFill>
          <a:ln>
            <a:noFill/>
          </a:ln>
          <a:effectLst>
            <a:outerShdw blurRad="50760" dir="16200000" dist="38160"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gn="ctr">
              <a:lnSpc>
                <a:spcPct val="100000"/>
              </a:lnSpc>
              <a:buNone/>
            </a:pPr>
            <a:r>
              <a:rPr b="0" lang="en-GB" sz="1300" spc="-1" strike="noStrike">
                <a:solidFill>
                  <a:srgbClr val="000000"/>
                </a:solidFill>
                <a:latin typeface="Arial"/>
                <a:ea typeface="DejaVu Sans"/>
              </a:rPr>
              <a:t>Unlimited companies</a:t>
            </a:r>
            <a:endParaRPr b="0" lang="fr-FR" sz="1300" spc="-1" strike="noStrike">
              <a:solidFill>
                <a:srgbClr val="ffffff"/>
              </a:solidFill>
              <a:latin typeface="Arial"/>
            </a:endParaRPr>
          </a:p>
        </p:txBody>
      </p:sp>
      <p:sp>
        <p:nvSpPr>
          <p:cNvPr id="465" name="CustomShape 40"/>
          <p:cNvSpPr/>
          <p:nvPr/>
        </p:nvSpPr>
        <p:spPr>
          <a:xfrm>
            <a:off x="6347160" y="3279240"/>
            <a:ext cx="218160" cy="240120"/>
          </a:xfrm>
          <a:custGeom>
            <a:avLst/>
            <a:gdLst/>
            <a:ahLst/>
            <a:rect l="l" t="t" r="r" b="b"/>
            <a:pathLst>
              <a:path w="110" h="121">
                <a:moveTo>
                  <a:pt x="90" y="25"/>
                </a:moveTo>
                <a:cubicBezTo>
                  <a:pt x="83" y="25"/>
                  <a:pt x="78" y="30"/>
                  <a:pt x="78" y="37"/>
                </a:cubicBezTo>
                <a:cubicBezTo>
                  <a:pt x="78" y="44"/>
                  <a:pt x="83" y="50"/>
                  <a:pt x="90" y="50"/>
                </a:cubicBezTo>
                <a:cubicBezTo>
                  <a:pt x="97" y="50"/>
                  <a:pt x="102" y="44"/>
                  <a:pt x="102" y="37"/>
                </a:cubicBezTo>
                <a:cubicBezTo>
                  <a:pt x="102" y="30"/>
                  <a:pt x="97" y="25"/>
                  <a:pt x="90" y="25"/>
                </a:cubicBezTo>
                <a:close/>
                <a:moveTo>
                  <a:pt x="26" y="121"/>
                </a:moveTo>
                <a:cubicBezTo>
                  <a:pt x="84" y="121"/>
                  <a:pt x="84" y="121"/>
                  <a:pt x="84" y="121"/>
                </a:cubicBezTo>
                <a:cubicBezTo>
                  <a:pt x="84" y="70"/>
                  <a:pt x="84" y="70"/>
                  <a:pt x="84" y="70"/>
                </a:cubicBezTo>
                <a:cubicBezTo>
                  <a:pt x="84" y="54"/>
                  <a:pt x="71" y="41"/>
                  <a:pt x="55" y="41"/>
                </a:cubicBezTo>
                <a:cubicBezTo>
                  <a:pt x="39" y="41"/>
                  <a:pt x="26" y="54"/>
                  <a:pt x="26" y="70"/>
                </a:cubicBezTo>
                <a:cubicBezTo>
                  <a:pt x="26" y="121"/>
                  <a:pt x="26" y="121"/>
                  <a:pt x="26" y="121"/>
                </a:cubicBezTo>
                <a:close/>
                <a:moveTo>
                  <a:pt x="21" y="70"/>
                </a:moveTo>
                <a:cubicBezTo>
                  <a:pt x="21" y="110"/>
                  <a:pt x="21" y="110"/>
                  <a:pt x="21" y="110"/>
                </a:cubicBezTo>
                <a:cubicBezTo>
                  <a:pt x="0" y="110"/>
                  <a:pt x="0" y="110"/>
                  <a:pt x="0" y="110"/>
                </a:cubicBezTo>
                <a:cubicBezTo>
                  <a:pt x="0" y="74"/>
                  <a:pt x="0" y="74"/>
                  <a:pt x="0" y="74"/>
                </a:cubicBezTo>
                <a:cubicBezTo>
                  <a:pt x="0" y="63"/>
                  <a:pt x="9" y="54"/>
                  <a:pt x="20" y="54"/>
                </a:cubicBezTo>
                <a:cubicBezTo>
                  <a:pt x="22" y="54"/>
                  <a:pt x="23" y="55"/>
                  <a:pt x="25" y="55"/>
                </a:cubicBezTo>
                <a:cubicBezTo>
                  <a:pt x="23" y="60"/>
                  <a:pt x="21" y="65"/>
                  <a:pt x="21" y="70"/>
                </a:cubicBezTo>
                <a:close/>
                <a:moveTo>
                  <a:pt x="110" y="110"/>
                </a:moveTo>
                <a:cubicBezTo>
                  <a:pt x="88" y="110"/>
                  <a:pt x="88" y="110"/>
                  <a:pt x="88" y="110"/>
                </a:cubicBezTo>
                <a:cubicBezTo>
                  <a:pt x="88" y="70"/>
                  <a:pt x="88" y="70"/>
                  <a:pt x="88" y="70"/>
                </a:cubicBezTo>
                <a:cubicBezTo>
                  <a:pt x="88" y="65"/>
                  <a:pt x="87" y="60"/>
                  <a:pt x="84" y="55"/>
                </a:cubicBezTo>
                <a:cubicBezTo>
                  <a:pt x="86" y="55"/>
                  <a:pt x="88" y="54"/>
                  <a:pt x="90" y="54"/>
                </a:cubicBezTo>
                <a:cubicBezTo>
                  <a:pt x="101" y="54"/>
                  <a:pt x="110" y="63"/>
                  <a:pt x="110" y="74"/>
                </a:cubicBezTo>
                <a:cubicBezTo>
                  <a:pt x="110" y="110"/>
                  <a:pt x="110" y="110"/>
                  <a:pt x="110" y="110"/>
                </a:cubicBezTo>
                <a:close/>
                <a:moveTo>
                  <a:pt x="55" y="0"/>
                </a:moveTo>
                <a:cubicBezTo>
                  <a:pt x="45" y="0"/>
                  <a:pt x="36" y="8"/>
                  <a:pt x="36" y="18"/>
                </a:cubicBezTo>
                <a:cubicBezTo>
                  <a:pt x="36" y="28"/>
                  <a:pt x="45" y="37"/>
                  <a:pt x="55" y="37"/>
                </a:cubicBezTo>
                <a:cubicBezTo>
                  <a:pt x="65" y="37"/>
                  <a:pt x="73" y="28"/>
                  <a:pt x="73" y="18"/>
                </a:cubicBezTo>
                <a:cubicBezTo>
                  <a:pt x="73" y="8"/>
                  <a:pt x="65" y="0"/>
                  <a:pt x="55" y="0"/>
                </a:cubicBezTo>
                <a:close/>
                <a:moveTo>
                  <a:pt x="20" y="25"/>
                </a:moveTo>
                <a:cubicBezTo>
                  <a:pt x="13" y="25"/>
                  <a:pt x="7" y="30"/>
                  <a:pt x="7" y="37"/>
                </a:cubicBezTo>
                <a:cubicBezTo>
                  <a:pt x="7" y="44"/>
                  <a:pt x="13" y="50"/>
                  <a:pt x="20" y="50"/>
                </a:cubicBezTo>
                <a:cubicBezTo>
                  <a:pt x="26" y="50"/>
                  <a:pt x="32" y="44"/>
                  <a:pt x="32" y="37"/>
                </a:cubicBezTo>
                <a:cubicBezTo>
                  <a:pt x="32" y="30"/>
                  <a:pt x="26" y="25"/>
                  <a:pt x="20" y="25"/>
                </a:cubicBezTo>
                <a:close/>
              </a:path>
            </a:pathLst>
          </a:custGeom>
          <a:solidFill>
            <a:srgbClr val="44546b"/>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66" name="CustomShape 41"/>
          <p:cNvSpPr/>
          <p:nvPr/>
        </p:nvSpPr>
        <p:spPr>
          <a:xfrm>
            <a:off x="6337800" y="3900960"/>
            <a:ext cx="250920" cy="181080"/>
          </a:xfrm>
          <a:custGeom>
            <a:avLst/>
            <a:gdLst/>
            <a:ahLst/>
            <a:rect l="l" t="t" r="r" b="b"/>
            <a:pathLst>
              <a:path w="494" h="356">
                <a:moveTo>
                  <a:pt x="493" y="313"/>
                </a:moveTo>
                <a:lnTo>
                  <a:pt x="493" y="43"/>
                </a:lnTo>
                <a:cubicBezTo>
                  <a:pt x="493" y="17"/>
                  <a:pt x="472" y="0"/>
                  <a:pt x="450" y="0"/>
                </a:cubicBezTo>
                <a:lnTo>
                  <a:pt x="48" y="0"/>
                </a:lnTo>
                <a:cubicBezTo>
                  <a:pt x="22" y="0"/>
                  <a:pt x="0" y="17"/>
                  <a:pt x="0" y="43"/>
                </a:cubicBezTo>
                <a:lnTo>
                  <a:pt x="0" y="313"/>
                </a:lnTo>
                <a:cubicBezTo>
                  <a:pt x="0" y="338"/>
                  <a:pt x="22" y="355"/>
                  <a:pt x="48" y="355"/>
                </a:cubicBezTo>
                <a:lnTo>
                  <a:pt x="450" y="355"/>
                </a:lnTo>
                <a:cubicBezTo>
                  <a:pt x="472" y="355"/>
                  <a:pt x="493" y="338"/>
                  <a:pt x="493" y="313"/>
                </a:cubicBezTo>
                <a:close/>
                <a:moveTo>
                  <a:pt x="167" y="188"/>
                </a:moveTo>
                <a:lnTo>
                  <a:pt x="223" y="257"/>
                </a:lnTo>
                <a:lnTo>
                  <a:pt x="305" y="154"/>
                </a:lnTo>
                <a:lnTo>
                  <a:pt x="403" y="291"/>
                </a:lnTo>
                <a:lnTo>
                  <a:pt x="90" y="291"/>
                </a:lnTo>
                <a:lnTo>
                  <a:pt x="167" y="188"/>
                </a:lnTo>
                <a:close/>
              </a:path>
            </a:pathLst>
          </a:custGeom>
          <a:solidFill>
            <a:srgbClr val="44546b"/>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67" name="CustomShape 42"/>
          <p:cNvSpPr/>
          <p:nvPr/>
        </p:nvSpPr>
        <p:spPr>
          <a:xfrm>
            <a:off x="6347160" y="4469040"/>
            <a:ext cx="204120" cy="244800"/>
          </a:xfrm>
          <a:custGeom>
            <a:avLst/>
            <a:gdLst/>
            <a:ahLst/>
            <a:rect l="l" t="t" r="r" b="b"/>
            <a:pathLst>
              <a:path w="425" h="507">
                <a:moveTo>
                  <a:pt x="307" y="123"/>
                </a:moveTo>
                <a:lnTo>
                  <a:pt x="184" y="0"/>
                </a:lnTo>
                <a:lnTo>
                  <a:pt x="184" y="82"/>
                </a:lnTo>
                <a:cubicBezTo>
                  <a:pt x="82" y="97"/>
                  <a:pt x="0" y="187"/>
                  <a:pt x="0" y="297"/>
                </a:cubicBezTo>
                <a:cubicBezTo>
                  <a:pt x="0" y="407"/>
                  <a:pt x="82" y="491"/>
                  <a:pt x="184" y="506"/>
                </a:cubicBezTo>
                <a:lnTo>
                  <a:pt x="184" y="450"/>
                </a:lnTo>
                <a:cubicBezTo>
                  <a:pt x="108" y="440"/>
                  <a:pt x="51" y="376"/>
                  <a:pt x="51" y="297"/>
                </a:cubicBezTo>
                <a:cubicBezTo>
                  <a:pt x="51" y="217"/>
                  <a:pt x="108" y="148"/>
                  <a:pt x="184" y="138"/>
                </a:cubicBezTo>
                <a:lnTo>
                  <a:pt x="184" y="240"/>
                </a:lnTo>
                <a:lnTo>
                  <a:pt x="307" y="123"/>
                </a:lnTo>
                <a:close/>
                <a:moveTo>
                  <a:pt x="424" y="266"/>
                </a:moveTo>
                <a:cubicBezTo>
                  <a:pt x="419" y="230"/>
                  <a:pt x="404" y="194"/>
                  <a:pt x="378" y="164"/>
                </a:cubicBezTo>
                <a:lnTo>
                  <a:pt x="343" y="200"/>
                </a:lnTo>
                <a:cubicBezTo>
                  <a:pt x="358" y="220"/>
                  <a:pt x="368" y="246"/>
                  <a:pt x="368" y="266"/>
                </a:cubicBezTo>
                <a:lnTo>
                  <a:pt x="424" y="266"/>
                </a:lnTo>
                <a:close/>
                <a:moveTo>
                  <a:pt x="240" y="450"/>
                </a:moveTo>
                <a:lnTo>
                  <a:pt x="240" y="506"/>
                </a:lnTo>
                <a:cubicBezTo>
                  <a:pt x="276" y="501"/>
                  <a:pt x="312" y="486"/>
                  <a:pt x="343" y="465"/>
                </a:cubicBezTo>
                <a:lnTo>
                  <a:pt x="307" y="424"/>
                </a:lnTo>
                <a:cubicBezTo>
                  <a:pt x="281" y="440"/>
                  <a:pt x="261" y="450"/>
                  <a:pt x="240" y="450"/>
                </a:cubicBezTo>
                <a:close/>
                <a:moveTo>
                  <a:pt x="343" y="389"/>
                </a:moveTo>
                <a:lnTo>
                  <a:pt x="378" y="424"/>
                </a:lnTo>
                <a:cubicBezTo>
                  <a:pt x="404" y="394"/>
                  <a:pt x="419" y="358"/>
                  <a:pt x="424" y="322"/>
                </a:cubicBezTo>
                <a:lnTo>
                  <a:pt x="368" y="322"/>
                </a:lnTo>
                <a:cubicBezTo>
                  <a:pt x="368" y="348"/>
                  <a:pt x="358" y="368"/>
                  <a:pt x="343" y="389"/>
                </a:cubicBezTo>
                <a:close/>
              </a:path>
            </a:pathLst>
          </a:custGeom>
          <a:solidFill>
            <a:srgbClr val="44546b"/>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68" name="CustomShape 43"/>
          <p:cNvSpPr/>
          <p:nvPr/>
        </p:nvSpPr>
        <p:spPr>
          <a:xfrm>
            <a:off x="6348960" y="5117040"/>
            <a:ext cx="226080" cy="226080"/>
          </a:xfrm>
          <a:custGeom>
            <a:avLst/>
            <a:gdLst/>
            <a:ahLst/>
            <a:rect l="l" t="t" r="r" b="b"/>
            <a:pathLst>
              <a:path w="533" h="533">
                <a:moveTo>
                  <a:pt x="469" y="256"/>
                </a:moveTo>
                <a:lnTo>
                  <a:pt x="430" y="256"/>
                </a:lnTo>
                <a:lnTo>
                  <a:pt x="430" y="155"/>
                </a:lnTo>
                <a:cubicBezTo>
                  <a:pt x="430" y="126"/>
                  <a:pt x="406" y="101"/>
                  <a:pt x="382" y="101"/>
                </a:cubicBezTo>
                <a:lnTo>
                  <a:pt x="280" y="101"/>
                </a:lnTo>
                <a:lnTo>
                  <a:pt x="280" y="68"/>
                </a:lnTo>
                <a:cubicBezTo>
                  <a:pt x="280" y="29"/>
                  <a:pt x="254" y="0"/>
                  <a:pt x="218" y="0"/>
                </a:cubicBezTo>
                <a:cubicBezTo>
                  <a:pt x="181" y="0"/>
                  <a:pt x="150" y="29"/>
                  <a:pt x="150" y="68"/>
                </a:cubicBezTo>
                <a:lnTo>
                  <a:pt x="150" y="101"/>
                </a:lnTo>
                <a:lnTo>
                  <a:pt x="53" y="101"/>
                </a:lnTo>
                <a:cubicBezTo>
                  <a:pt x="24" y="101"/>
                  <a:pt x="0" y="126"/>
                  <a:pt x="0" y="155"/>
                </a:cubicBezTo>
                <a:lnTo>
                  <a:pt x="0" y="251"/>
                </a:lnTo>
                <a:lnTo>
                  <a:pt x="39" y="251"/>
                </a:lnTo>
                <a:cubicBezTo>
                  <a:pt x="77" y="251"/>
                  <a:pt x="106" y="280"/>
                  <a:pt x="106" y="319"/>
                </a:cubicBezTo>
                <a:cubicBezTo>
                  <a:pt x="106" y="358"/>
                  <a:pt x="77" y="387"/>
                  <a:pt x="39" y="387"/>
                </a:cubicBezTo>
                <a:lnTo>
                  <a:pt x="0" y="387"/>
                </a:lnTo>
                <a:lnTo>
                  <a:pt x="0" y="483"/>
                </a:lnTo>
                <a:cubicBezTo>
                  <a:pt x="0" y="512"/>
                  <a:pt x="24" y="532"/>
                  <a:pt x="53" y="532"/>
                </a:cubicBezTo>
                <a:lnTo>
                  <a:pt x="145" y="532"/>
                </a:lnTo>
                <a:lnTo>
                  <a:pt x="145" y="493"/>
                </a:lnTo>
                <a:cubicBezTo>
                  <a:pt x="145" y="459"/>
                  <a:pt x="181" y="425"/>
                  <a:pt x="218" y="425"/>
                </a:cubicBezTo>
                <a:cubicBezTo>
                  <a:pt x="254" y="425"/>
                  <a:pt x="285" y="459"/>
                  <a:pt x="285" y="493"/>
                </a:cubicBezTo>
                <a:lnTo>
                  <a:pt x="285" y="532"/>
                </a:lnTo>
                <a:lnTo>
                  <a:pt x="382" y="532"/>
                </a:lnTo>
                <a:cubicBezTo>
                  <a:pt x="406" y="532"/>
                  <a:pt x="430" y="512"/>
                  <a:pt x="430" y="483"/>
                </a:cubicBezTo>
                <a:lnTo>
                  <a:pt x="430" y="382"/>
                </a:lnTo>
                <a:lnTo>
                  <a:pt x="469" y="382"/>
                </a:lnTo>
                <a:cubicBezTo>
                  <a:pt x="503" y="382"/>
                  <a:pt x="532" y="353"/>
                  <a:pt x="532" y="319"/>
                </a:cubicBezTo>
                <a:cubicBezTo>
                  <a:pt x="532" y="285"/>
                  <a:pt x="503" y="256"/>
                  <a:pt x="469" y="256"/>
                </a:cubicBezTo>
              </a:path>
            </a:pathLst>
          </a:custGeom>
          <a:solidFill>
            <a:srgbClr val="44546b"/>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69" name="Line 44"/>
          <p:cNvSpPr/>
          <p:nvPr/>
        </p:nvSpPr>
        <p:spPr>
          <a:xfrm>
            <a:off x="6369480" y="3674880"/>
            <a:ext cx="1966680" cy="360"/>
          </a:xfrm>
          <a:prstGeom prst="line">
            <a:avLst/>
          </a:prstGeom>
          <a:ln>
            <a:solidFill>
              <a:srgbClr val="44546b"/>
            </a:solidFill>
            <a:prstDash val="sysDash"/>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sp>
        <p:nvSpPr>
          <p:cNvPr id="470" name="Line 45"/>
          <p:cNvSpPr/>
          <p:nvPr/>
        </p:nvSpPr>
        <p:spPr>
          <a:xfrm>
            <a:off x="6359040" y="4295160"/>
            <a:ext cx="1966320" cy="360"/>
          </a:xfrm>
          <a:prstGeom prst="line">
            <a:avLst/>
          </a:prstGeom>
          <a:ln>
            <a:solidFill>
              <a:srgbClr val="44546b"/>
            </a:solidFill>
            <a:prstDash val="sysDash"/>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sp>
        <p:nvSpPr>
          <p:cNvPr id="471" name="Line 46"/>
          <p:cNvSpPr/>
          <p:nvPr/>
        </p:nvSpPr>
        <p:spPr>
          <a:xfrm>
            <a:off x="6369480" y="4901400"/>
            <a:ext cx="1966680" cy="360"/>
          </a:xfrm>
          <a:prstGeom prst="line">
            <a:avLst/>
          </a:prstGeom>
          <a:ln>
            <a:solidFill>
              <a:srgbClr val="44546b"/>
            </a:solidFill>
            <a:prstDash val="sysDash"/>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sp>
        <p:nvSpPr>
          <p:cNvPr id="472" name="CustomShape 47"/>
          <p:cNvSpPr/>
          <p:nvPr/>
        </p:nvSpPr>
        <p:spPr>
          <a:xfrm>
            <a:off x="6590160" y="326268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500 users</a:t>
            </a:r>
            <a:endParaRPr b="0" lang="fr-FR" sz="1300" spc="-1" strike="noStrike">
              <a:solidFill>
                <a:srgbClr val="ffffff"/>
              </a:solidFill>
              <a:latin typeface="Arial"/>
            </a:endParaRPr>
          </a:p>
        </p:txBody>
      </p:sp>
      <p:sp>
        <p:nvSpPr>
          <p:cNvPr id="473" name="CustomShape 48"/>
          <p:cNvSpPr/>
          <p:nvPr/>
        </p:nvSpPr>
        <p:spPr>
          <a:xfrm>
            <a:off x="6599160" y="383904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Hosting included</a:t>
            </a:r>
            <a:endParaRPr b="0" lang="fr-FR" sz="1300" spc="-1" strike="noStrike">
              <a:solidFill>
                <a:srgbClr val="ffffff"/>
              </a:solidFill>
              <a:latin typeface="Arial"/>
            </a:endParaRPr>
          </a:p>
        </p:txBody>
      </p:sp>
      <p:sp>
        <p:nvSpPr>
          <p:cNvPr id="474" name="CustomShape 49"/>
          <p:cNvSpPr/>
          <p:nvPr/>
        </p:nvSpPr>
        <p:spPr>
          <a:xfrm>
            <a:off x="6590160" y="444564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Standard Support</a:t>
            </a:r>
            <a:endParaRPr b="0" lang="fr-FR" sz="1300" spc="-1" strike="noStrike">
              <a:solidFill>
                <a:srgbClr val="ffffff"/>
              </a:solidFill>
              <a:latin typeface="Arial"/>
            </a:endParaRPr>
          </a:p>
        </p:txBody>
      </p:sp>
      <p:sp>
        <p:nvSpPr>
          <p:cNvPr id="475" name="CustomShape 50"/>
          <p:cNvSpPr/>
          <p:nvPr/>
        </p:nvSpPr>
        <p:spPr>
          <a:xfrm>
            <a:off x="6599160" y="508464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All modules</a:t>
            </a:r>
            <a:endParaRPr b="0" lang="fr-FR" sz="1300" spc="-1" strike="noStrike">
              <a:solidFill>
                <a:srgbClr val="ffffff"/>
              </a:solidFill>
              <a:latin typeface="Arial"/>
            </a:endParaRPr>
          </a:p>
        </p:txBody>
      </p:sp>
      <p:sp>
        <p:nvSpPr>
          <p:cNvPr id="476" name="CustomShape 51"/>
          <p:cNvSpPr/>
          <p:nvPr/>
        </p:nvSpPr>
        <p:spPr>
          <a:xfrm>
            <a:off x="6199200" y="2061720"/>
            <a:ext cx="2284560" cy="961560"/>
          </a:xfrm>
          <a:custGeom>
            <a:avLst/>
            <a:gdLst/>
            <a:ahLst/>
            <a:rect l="l" t="t" r="r" b="b"/>
            <a:pathLst>
              <a:path w="2286000" h="962838">
                <a:moveTo>
                  <a:pt x="2286000" y="0"/>
                </a:moveTo>
                <a:lnTo>
                  <a:pt x="2286000" y="41967"/>
                </a:lnTo>
                <a:lnTo>
                  <a:pt x="2286000" y="63230"/>
                </a:lnTo>
                <a:lnTo>
                  <a:pt x="2286000" y="962838"/>
                </a:lnTo>
                <a:lnTo>
                  <a:pt x="0" y="487113"/>
                </a:lnTo>
                <a:lnTo>
                  <a:pt x="0" y="471194"/>
                </a:lnTo>
                <a:close/>
              </a:path>
            </a:pathLst>
          </a:custGeom>
          <a:solidFill>
            <a:srgbClr val="44546b"/>
          </a:solidFill>
          <a:ln>
            <a:noFill/>
          </a:ln>
          <a:effectLst>
            <a:outerShdw algn="t" blurRad="50760" dir="5400000" dist="38160"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477" name="CustomShape 52"/>
          <p:cNvSpPr/>
          <p:nvPr/>
        </p:nvSpPr>
        <p:spPr>
          <a:xfrm>
            <a:off x="6895800" y="2389320"/>
            <a:ext cx="1587960" cy="515880"/>
          </a:xfrm>
          <a:prstGeom prst="rect">
            <a:avLst/>
          </a:prstGeom>
          <a:noFill/>
          <a:ln w="0">
            <a:noFill/>
          </a:ln>
        </p:spPr>
        <p:style>
          <a:lnRef idx="0"/>
          <a:fillRef idx="0"/>
          <a:effectRef idx="0"/>
          <a:fontRef idx="minor"/>
        </p:style>
        <p:txBody>
          <a:bodyPr lIns="90000" rIns="90000" tIns="45000" bIns="45000" anchor="t">
            <a:spAutoFit/>
          </a:bodyPr>
          <a:p>
            <a:pPr algn="r">
              <a:lnSpc>
                <a:spcPct val="100000"/>
              </a:lnSpc>
              <a:buNone/>
            </a:pPr>
            <a:r>
              <a:rPr b="0" lang="en-US" sz="1400" spc="-1" strike="noStrike">
                <a:solidFill>
                  <a:srgbClr val="ffffff"/>
                </a:solidFill>
                <a:latin typeface="Calibri"/>
                <a:ea typeface="DejaVu Sans"/>
              </a:rPr>
              <a:t>$1,80 </a:t>
            </a:r>
            <a:r>
              <a:rPr b="0" lang="en-US" sz="1400" spc="-1" strike="noStrike">
                <a:solidFill>
                  <a:srgbClr val="ffffff"/>
                </a:solidFill>
                <a:latin typeface="Candara"/>
                <a:ea typeface="DejaVu Sans"/>
              </a:rPr>
              <a:t>/ per user </a:t>
            </a:r>
            <a:endParaRPr b="0" lang="fr-FR" sz="1400" spc="-1" strike="noStrike">
              <a:solidFill>
                <a:srgbClr val="ffffff"/>
              </a:solidFill>
              <a:latin typeface="Arial"/>
            </a:endParaRPr>
          </a:p>
          <a:p>
            <a:pPr algn="r">
              <a:lnSpc>
                <a:spcPct val="100000"/>
              </a:lnSpc>
              <a:buNone/>
            </a:pPr>
            <a:r>
              <a:rPr b="0" lang="en-US" sz="1400" spc="-1" strike="noStrike">
                <a:solidFill>
                  <a:srgbClr val="ffffff"/>
                </a:solidFill>
                <a:latin typeface="Candara"/>
                <a:ea typeface="DejaVu Sans"/>
              </a:rPr>
              <a:t>per Month</a:t>
            </a:r>
            <a:r>
              <a:rPr b="0" lang="en-US" sz="1400" spc="-1" strike="noStrike">
                <a:solidFill>
                  <a:srgbClr val="ffffff"/>
                </a:solidFill>
                <a:latin typeface="Arial"/>
                <a:ea typeface="DejaVu Sans"/>
              </a:rPr>
              <a:t> Us</a:t>
            </a:r>
            <a:endParaRPr b="0" lang="fr-FR" sz="1400" spc="-1" strike="noStrike">
              <a:solidFill>
                <a:srgbClr val="ffffff"/>
              </a:solidFill>
              <a:latin typeface="Arial"/>
            </a:endParaRPr>
          </a:p>
        </p:txBody>
      </p:sp>
      <p:grpSp>
        <p:nvGrpSpPr>
          <p:cNvPr id="478" name="Group 53"/>
          <p:cNvGrpSpPr/>
          <p:nvPr/>
        </p:nvGrpSpPr>
        <p:grpSpPr>
          <a:xfrm>
            <a:off x="6199200" y="1648080"/>
            <a:ext cx="2293560" cy="883080"/>
            <a:chOff x="6199200" y="1648080"/>
            <a:chExt cx="2293560" cy="883080"/>
          </a:xfrm>
        </p:grpSpPr>
        <p:sp>
          <p:nvSpPr>
            <p:cNvPr id="479" name="CustomShape 54"/>
            <p:cNvSpPr/>
            <p:nvPr/>
          </p:nvSpPr>
          <p:spPr>
            <a:xfrm>
              <a:off x="6199200" y="1648080"/>
              <a:ext cx="2293560" cy="883080"/>
            </a:xfrm>
            <a:custGeom>
              <a:avLst/>
              <a:gdLst/>
              <a:ahLst/>
              <a:rect l="l" t="t" r="r" b="b"/>
              <a:pathLst>
                <a:path w="2286000" h="884422">
                  <a:moveTo>
                    <a:pt x="95695" y="0"/>
                  </a:moveTo>
                  <a:lnTo>
                    <a:pt x="2190305" y="0"/>
                  </a:lnTo>
                  <a:cubicBezTo>
                    <a:pt x="2243156" y="0"/>
                    <a:pt x="2286000" y="42844"/>
                    <a:pt x="2286000" y="95695"/>
                  </a:cubicBezTo>
                  <a:lnTo>
                    <a:pt x="2286000" y="413228"/>
                  </a:lnTo>
                  <a:lnTo>
                    <a:pt x="0" y="884422"/>
                  </a:lnTo>
                  <a:lnTo>
                    <a:pt x="0" y="478463"/>
                  </a:lnTo>
                  <a:lnTo>
                    <a:pt x="0" y="457200"/>
                  </a:lnTo>
                  <a:lnTo>
                    <a:pt x="0" y="95695"/>
                  </a:lnTo>
                  <a:cubicBezTo>
                    <a:pt x="0" y="42844"/>
                    <a:pt x="42844" y="0"/>
                    <a:pt x="95695" y="0"/>
                  </a:cubicBezTo>
                  <a:close/>
                </a:path>
              </a:pathLst>
            </a:custGeom>
            <a:solidFill>
              <a:schemeClr val="bg2">
                <a:lumMod val="10000"/>
              </a:schemeClr>
            </a:solidFill>
            <a:ln w="6480">
              <a:noFill/>
            </a:ln>
            <a:effectLst>
              <a:outerShdw algn="t" blurRad="50760" dir="5400000" dist="38160" rotWithShape="0">
                <a:srgbClr val="000000">
                  <a:alpha val="40000"/>
                </a:srgbClr>
              </a:outerShdw>
            </a:effectLst>
            <a:scene3d>
              <a:camera prst="orthographicFront"/>
              <a:lightRig dir="t" rig="threePt"/>
            </a:scene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480" name="CustomShape 55"/>
            <p:cNvSpPr/>
            <p:nvPr/>
          </p:nvSpPr>
          <p:spPr>
            <a:xfrm>
              <a:off x="6199200" y="1834200"/>
              <a:ext cx="189360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1600" spc="-1" strike="noStrike">
                  <a:solidFill>
                    <a:srgbClr val="ffffff"/>
                  </a:solidFill>
                  <a:latin typeface="Calibri"/>
                  <a:ea typeface="DejaVu Sans"/>
                </a:rPr>
                <a:t>250-500 Users</a:t>
              </a:r>
              <a:endParaRPr b="0" lang="fr-FR" sz="1600" spc="-1" strike="noStrike">
                <a:solidFill>
                  <a:srgbClr val="ffffff"/>
                </a:solidFill>
                <a:latin typeface="Arial"/>
              </a:endParaRPr>
            </a:p>
          </p:txBody>
        </p:sp>
      </p:grpSp>
      <p:grpSp>
        <p:nvGrpSpPr>
          <p:cNvPr id="481" name="Group 56"/>
          <p:cNvGrpSpPr/>
          <p:nvPr/>
        </p:nvGrpSpPr>
        <p:grpSpPr>
          <a:xfrm>
            <a:off x="11265480" y="6528960"/>
            <a:ext cx="913320" cy="309960"/>
            <a:chOff x="11265480" y="6528960"/>
            <a:chExt cx="913320" cy="309960"/>
          </a:xfrm>
        </p:grpSpPr>
        <p:sp>
          <p:nvSpPr>
            <p:cNvPr id="482" name="CustomShape 57"/>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483" name="" descr=""/>
            <p:cNvPicPr/>
            <p:nvPr/>
          </p:nvPicPr>
          <p:blipFill>
            <a:blip r:embed="rId2"/>
            <a:stretch/>
          </p:blipFill>
          <p:spPr>
            <a:xfrm>
              <a:off x="11310840" y="6556320"/>
              <a:ext cx="818280" cy="212760"/>
            </a:xfrm>
            <a:prstGeom prst="rect">
              <a:avLst/>
            </a:prstGeom>
            <a:ln w="0">
              <a:noFill/>
            </a:ln>
          </p:spPr>
        </p:pic>
      </p:grpSp>
      <p:grpSp>
        <p:nvGrpSpPr>
          <p:cNvPr id="484" name="Group 58"/>
          <p:cNvGrpSpPr/>
          <p:nvPr/>
        </p:nvGrpSpPr>
        <p:grpSpPr>
          <a:xfrm>
            <a:off x="8623800" y="1637280"/>
            <a:ext cx="2293560" cy="4489200"/>
            <a:chOff x="8623800" y="1637280"/>
            <a:chExt cx="2293560" cy="4489200"/>
          </a:xfrm>
        </p:grpSpPr>
        <p:sp>
          <p:nvSpPr>
            <p:cNvPr id="485" name="CustomShape 59"/>
            <p:cNvSpPr/>
            <p:nvPr/>
          </p:nvSpPr>
          <p:spPr>
            <a:xfrm>
              <a:off x="8623800" y="1648080"/>
              <a:ext cx="2284560" cy="4467600"/>
            </a:xfrm>
            <a:custGeom>
              <a:avLst/>
              <a:gdLst/>
              <a:ahLst/>
              <a:rect l="l" t="t" r="r" b="b"/>
              <a:pathLst>
                <a:path w="2286000" h="4469219">
                  <a:moveTo>
                    <a:pt x="95695" y="0"/>
                  </a:moveTo>
                  <a:lnTo>
                    <a:pt x="2190305" y="0"/>
                  </a:lnTo>
                  <a:cubicBezTo>
                    <a:pt x="2243156" y="0"/>
                    <a:pt x="2286000" y="42844"/>
                    <a:pt x="2286000" y="95695"/>
                  </a:cubicBezTo>
                  <a:lnTo>
                    <a:pt x="2286000" y="457200"/>
                  </a:lnTo>
                  <a:lnTo>
                    <a:pt x="2286000" y="478463"/>
                  </a:lnTo>
                  <a:lnTo>
                    <a:pt x="2286000" y="3990756"/>
                  </a:lnTo>
                  <a:lnTo>
                    <a:pt x="2286000" y="4125432"/>
                  </a:lnTo>
                  <a:lnTo>
                    <a:pt x="2286000" y="4373524"/>
                  </a:lnTo>
                  <a:cubicBezTo>
                    <a:pt x="2286000" y="4426375"/>
                    <a:pt x="2243156" y="4469219"/>
                    <a:pt x="2190305" y="4469219"/>
                  </a:cubicBezTo>
                  <a:lnTo>
                    <a:pt x="95695" y="4469219"/>
                  </a:lnTo>
                  <a:cubicBezTo>
                    <a:pt x="42844" y="4469219"/>
                    <a:pt x="0" y="4426375"/>
                    <a:pt x="0" y="4373524"/>
                  </a:cubicBezTo>
                  <a:lnTo>
                    <a:pt x="0" y="4125432"/>
                  </a:lnTo>
                  <a:lnTo>
                    <a:pt x="0" y="3990756"/>
                  </a:lnTo>
                  <a:lnTo>
                    <a:pt x="0" y="478463"/>
                  </a:lnTo>
                  <a:lnTo>
                    <a:pt x="0" y="457200"/>
                  </a:lnTo>
                  <a:lnTo>
                    <a:pt x="0" y="95695"/>
                  </a:lnTo>
                  <a:cubicBezTo>
                    <a:pt x="0" y="42844"/>
                    <a:pt x="42844" y="0"/>
                    <a:pt x="9569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000000"/>
                </a:solidFill>
                <a:latin typeface="Arial"/>
              </a:endParaRPr>
            </a:p>
          </p:txBody>
        </p:sp>
        <p:sp>
          <p:nvSpPr>
            <p:cNvPr id="486" name="CustomShape 60"/>
            <p:cNvSpPr/>
            <p:nvPr/>
          </p:nvSpPr>
          <p:spPr>
            <a:xfrm>
              <a:off x="8771760" y="4458240"/>
              <a:ext cx="204120" cy="244800"/>
            </a:xfrm>
            <a:custGeom>
              <a:avLst/>
              <a:gdLst/>
              <a:ahLst/>
              <a:rect l="l" t="t" r="r" b="b"/>
              <a:pathLst>
                <a:path w="425" h="507">
                  <a:moveTo>
                    <a:pt x="307" y="123"/>
                  </a:moveTo>
                  <a:lnTo>
                    <a:pt x="184" y="0"/>
                  </a:lnTo>
                  <a:lnTo>
                    <a:pt x="184" y="82"/>
                  </a:lnTo>
                  <a:cubicBezTo>
                    <a:pt x="82" y="97"/>
                    <a:pt x="0" y="187"/>
                    <a:pt x="0" y="297"/>
                  </a:cubicBezTo>
                  <a:cubicBezTo>
                    <a:pt x="0" y="407"/>
                    <a:pt x="82" y="491"/>
                    <a:pt x="184" y="506"/>
                  </a:cubicBezTo>
                  <a:lnTo>
                    <a:pt x="184" y="450"/>
                  </a:lnTo>
                  <a:cubicBezTo>
                    <a:pt x="108" y="440"/>
                    <a:pt x="51" y="376"/>
                    <a:pt x="51" y="297"/>
                  </a:cubicBezTo>
                  <a:cubicBezTo>
                    <a:pt x="51" y="217"/>
                    <a:pt x="108" y="148"/>
                    <a:pt x="184" y="138"/>
                  </a:cubicBezTo>
                  <a:lnTo>
                    <a:pt x="184" y="240"/>
                  </a:lnTo>
                  <a:lnTo>
                    <a:pt x="307" y="123"/>
                  </a:lnTo>
                  <a:close/>
                  <a:moveTo>
                    <a:pt x="424" y="266"/>
                  </a:moveTo>
                  <a:cubicBezTo>
                    <a:pt x="419" y="230"/>
                    <a:pt x="404" y="194"/>
                    <a:pt x="378" y="164"/>
                  </a:cubicBezTo>
                  <a:lnTo>
                    <a:pt x="343" y="200"/>
                  </a:lnTo>
                  <a:cubicBezTo>
                    <a:pt x="358" y="220"/>
                    <a:pt x="368" y="246"/>
                    <a:pt x="368" y="266"/>
                  </a:cubicBezTo>
                  <a:lnTo>
                    <a:pt x="424" y="266"/>
                  </a:lnTo>
                  <a:close/>
                  <a:moveTo>
                    <a:pt x="240" y="450"/>
                  </a:moveTo>
                  <a:lnTo>
                    <a:pt x="240" y="506"/>
                  </a:lnTo>
                  <a:cubicBezTo>
                    <a:pt x="276" y="501"/>
                    <a:pt x="312" y="486"/>
                    <a:pt x="343" y="465"/>
                  </a:cubicBezTo>
                  <a:lnTo>
                    <a:pt x="307" y="424"/>
                  </a:lnTo>
                  <a:cubicBezTo>
                    <a:pt x="281" y="440"/>
                    <a:pt x="261" y="450"/>
                    <a:pt x="240" y="450"/>
                  </a:cubicBezTo>
                  <a:close/>
                  <a:moveTo>
                    <a:pt x="343" y="389"/>
                  </a:moveTo>
                  <a:lnTo>
                    <a:pt x="378" y="424"/>
                  </a:lnTo>
                  <a:cubicBezTo>
                    <a:pt x="404" y="394"/>
                    <a:pt x="419" y="358"/>
                    <a:pt x="424" y="322"/>
                  </a:cubicBezTo>
                  <a:lnTo>
                    <a:pt x="368" y="322"/>
                  </a:lnTo>
                  <a:cubicBezTo>
                    <a:pt x="368" y="348"/>
                    <a:pt x="358" y="368"/>
                    <a:pt x="343" y="389"/>
                  </a:cubicBezTo>
                  <a:close/>
                </a:path>
              </a:pathLst>
            </a:custGeom>
            <a:solidFill>
              <a:srgbClr val="2c3749"/>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487" name="Line 61"/>
            <p:cNvSpPr/>
            <p:nvPr/>
          </p:nvSpPr>
          <p:spPr>
            <a:xfrm>
              <a:off x="8783640" y="4284720"/>
              <a:ext cx="1966320" cy="360"/>
            </a:xfrm>
            <a:prstGeom prst="line">
              <a:avLst/>
            </a:prstGeom>
            <a:ln>
              <a:solidFill>
                <a:srgbClr val="2c3749"/>
              </a:solidFill>
              <a:prstDash val="sysDash"/>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sp>
          <p:nvSpPr>
            <p:cNvPr id="488" name="CustomShape 62"/>
            <p:cNvSpPr/>
            <p:nvPr/>
          </p:nvSpPr>
          <p:spPr>
            <a:xfrm>
              <a:off x="9320400" y="2378520"/>
              <a:ext cx="1587960" cy="302760"/>
            </a:xfrm>
            <a:prstGeom prst="rect">
              <a:avLst/>
            </a:prstGeom>
            <a:noFill/>
            <a:ln w="0">
              <a:noFill/>
            </a:ln>
          </p:spPr>
          <p:style>
            <a:lnRef idx="0"/>
            <a:fillRef idx="0"/>
            <a:effectRef idx="0"/>
            <a:fontRef idx="minor"/>
          </p:style>
          <p:txBody>
            <a:bodyPr lIns="90000" rIns="90000" tIns="45000" bIns="45000" anchor="t">
              <a:spAutoFit/>
            </a:bodyPr>
            <a:p>
              <a:pPr algn="r">
                <a:lnSpc>
                  <a:spcPct val="100000"/>
                </a:lnSpc>
                <a:buNone/>
              </a:pPr>
              <a:r>
                <a:rPr b="1" lang="en-US" sz="1400" spc="-1" strike="noStrike">
                  <a:solidFill>
                    <a:srgbClr val="ffff00"/>
                  </a:solidFill>
                  <a:latin typeface="Arial"/>
                  <a:ea typeface="DejaVu Sans"/>
                </a:rPr>
                <a:t>30% OFF!</a:t>
              </a:r>
              <a:endParaRPr b="0" lang="fr-FR" sz="1400" spc="-1" strike="noStrike">
                <a:solidFill>
                  <a:srgbClr val="ffffff"/>
                </a:solidFill>
                <a:latin typeface="Arial"/>
              </a:endParaRPr>
            </a:p>
          </p:txBody>
        </p:sp>
        <p:grpSp>
          <p:nvGrpSpPr>
            <p:cNvPr id="489" name="Group 63"/>
            <p:cNvGrpSpPr/>
            <p:nvPr/>
          </p:nvGrpSpPr>
          <p:grpSpPr>
            <a:xfrm>
              <a:off x="8623800" y="1637280"/>
              <a:ext cx="2293560" cy="883080"/>
              <a:chOff x="8623800" y="1637280"/>
              <a:chExt cx="2293560" cy="883080"/>
            </a:xfrm>
          </p:grpSpPr>
          <p:sp>
            <p:nvSpPr>
              <p:cNvPr id="490" name="CustomShape 64"/>
              <p:cNvSpPr/>
              <p:nvPr/>
            </p:nvSpPr>
            <p:spPr>
              <a:xfrm>
                <a:off x="8623800" y="1637280"/>
                <a:ext cx="2293560" cy="883080"/>
              </a:xfrm>
              <a:custGeom>
                <a:avLst/>
                <a:gdLst/>
                <a:ahLst/>
                <a:rect l="l" t="t" r="r" b="b"/>
                <a:pathLst>
                  <a:path w="2286000" h="884422">
                    <a:moveTo>
                      <a:pt x="95695" y="0"/>
                    </a:moveTo>
                    <a:lnTo>
                      <a:pt x="2190305" y="0"/>
                    </a:lnTo>
                    <a:cubicBezTo>
                      <a:pt x="2243156" y="0"/>
                      <a:pt x="2286000" y="42844"/>
                      <a:pt x="2286000" y="95695"/>
                    </a:cubicBezTo>
                    <a:lnTo>
                      <a:pt x="2286000" y="413228"/>
                    </a:lnTo>
                    <a:lnTo>
                      <a:pt x="0" y="884422"/>
                    </a:lnTo>
                    <a:lnTo>
                      <a:pt x="0" y="478463"/>
                    </a:lnTo>
                    <a:lnTo>
                      <a:pt x="0" y="457200"/>
                    </a:lnTo>
                    <a:lnTo>
                      <a:pt x="0" y="95695"/>
                    </a:lnTo>
                    <a:cubicBezTo>
                      <a:pt x="0" y="42844"/>
                      <a:pt x="42844" y="0"/>
                      <a:pt x="95695" y="0"/>
                    </a:cubicBezTo>
                    <a:close/>
                  </a:path>
                </a:pathLst>
              </a:custGeom>
              <a:solidFill>
                <a:schemeClr val="bg2">
                  <a:lumMod val="10000"/>
                </a:schemeClr>
              </a:solidFill>
              <a:ln w="6480">
                <a:noFill/>
              </a:ln>
              <a:effectLst>
                <a:outerShdw algn="t" blurRad="50760" dir="5400000" dist="38160" rotWithShape="0">
                  <a:srgbClr val="000000">
                    <a:alpha val="40000"/>
                  </a:srgbClr>
                </a:outerShdw>
              </a:effectLst>
              <a:scene3d>
                <a:camera prst="orthographicFront"/>
                <a:lightRig dir="t" rig="threePt"/>
              </a:scene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491" name="CustomShape 65"/>
              <p:cNvSpPr/>
              <p:nvPr/>
            </p:nvSpPr>
            <p:spPr>
              <a:xfrm>
                <a:off x="8623800" y="1823400"/>
                <a:ext cx="189360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1600" spc="-1" strike="noStrike">
                    <a:solidFill>
                      <a:srgbClr val="ffffff"/>
                    </a:solidFill>
                    <a:latin typeface="Calibri"/>
                    <a:ea typeface="DejaVu Sans"/>
                  </a:rPr>
                  <a:t>DISCOUNT</a:t>
                </a:r>
                <a:endParaRPr b="0" lang="fr-FR" sz="1600" spc="-1" strike="noStrike">
                  <a:solidFill>
                    <a:srgbClr val="ffffff"/>
                  </a:solidFill>
                  <a:latin typeface="Arial"/>
                </a:endParaRPr>
              </a:p>
            </p:txBody>
          </p:sp>
        </p:grpSp>
        <p:sp>
          <p:nvSpPr>
            <p:cNvPr id="492" name="CustomShape 66"/>
            <p:cNvSpPr/>
            <p:nvPr/>
          </p:nvSpPr>
          <p:spPr>
            <a:xfrm>
              <a:off x="8623800" y="5741640"/>
              <a:ext cx="2293560" cy="384840"/>
            </a:xfrm>
            <a:custGeom>
              <a:avLst/>
              <a:gdLst/>
              <a:ahLst/>
              <a:rect l="l" t="t" r="r" b="b"/>
              <a:pathLst>
                <a:path w="2286000" h="386317">
                  <a:moveTo>
                    <a:pt x="0" y="0"/>
                  </a:moveTo>
                  <a:lnTo>
                    <a:pt x="2286000" y="0"/>
                  </a:lnTo>
                  <a:lnTo>
                    <a:pt x="2286000" y="290622"/>
                  </a:lnTo>
                  <a:cubicBezTo>
                    <a:pt x="2286000" y="343473"/>
                    <a:pt x="2243156" y="386317"/>
                    <a:pt x="2190305" y="386317"/>
                  </a:cubicBezTo>
                  <a:lnTo>
                    <a:pt x="95695" y="386317"/>
                  </a:lnTo>
                  <a:cubicBezTo>
                    <a:pt x="42844" y="386317"/>
                    <a:pt x="0" y="343473"/>
                    <a:pt x="0" y="290622"/>
                  </a:cubicBezTo>
                  <a:close/>
                </a:path>
              </a:pathLst>
            </a:custGeom>
            <a:solidFill>
              <a:srgbClr val="181717"/>
            </a:solidFill>
            <a:ln>
              <a:noFill/>
            </a:ln>
            <a:effectLst>
              <a:outerShdw blurRad="50760" dir="16200000" dist="38160"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gn="ctr">
                <a:lnSpc>
                  <a:spcPct val="100000"/>
                </a:lnSpc>
                <a:buNone/>
              </a:pPr>
              <a:r>
                <a:rPr b="0" lang="en-GB" sz="1300" spc="-1" strike="noStrike">
                  <a:solidFill>
                    <a:srgbClr val="000000"/>
                  </a:solidFill>
                  <a:latin typeface="Arial"/>
                  <a:ea typeface="DejaVu Sans"/>
                </a:rPr>
                <a:t>For education</a:t>
              </a:r>
              <a:endParaRPr b="0" lang="fr-FR" sz="1300" spc="-1" strike="noStrike">
                <a:solidFill>
                  <a:srgbClr val="ffffff"/>
                </a:solidFill>
                <a:latin typeface="Arial"/>
              </a:endParaRPr>
            </a:p>
          </p:txBody>
        </p:sp>
        <p:sp>
          <p:nvSpPr>
            <p:cNvPr id="493" name="CustomShape 67"/>
            <p:cNvSpPr/>
            <p:nvPr/>
          </p:nvSpPr>
          <p:spPr>
            <a:xfrm>
              <a:off x="8771760" y="3268440"/>
              <a:ext cx="218160" cy="240120"/>
            </a:xfrm>
            <a:custGeom>
              <a:avLst/>
              <a:gdLst/>
              <a:ahLst/>
              <a:rect l="l" t="t" r="r" b="b"/>
              <a:pathLst>
                <a:path w="110" h="121">
                  <a:moveTo>
                    <a:pt x="90" y="25"/>
                  </a:moveTo>
                  <a:cubicBezTo>
                    <a:pt x="83" y="25"/>
                    <a:pt x="78" y="30"/>
                    <a:pt x="78" y="37"/>
                  </a:cubicBezTo>
                  <a:cubicBezTo>
                    <a:pt x="78" y="44"/>
                    <a:pt x="83" y="50"/>
                    <a:pt x="90" y="50"/>
                  </a:cubicBezTo>
                  <a:cubicBezTo>
                    <a:pt x="97" y="50"/>
                    <a:pt x="102" y="44"/>
                    <a:pt x="102" y="37"/>
                  </a:cubicBezTo>
                  <a:cubicBezTo>
                    <a:pt x="102" y="30"/>
                    <a:pt x="97" y="25"/>
                    <a:pt x="90" y="25"/>
                  </a:cubicBezTo>
                  <a:close/>
                  <a:moveTo>
                    <a:pt x="26" y="121"/>
                  </a:moveTo>
                  <a:cubicBezTo>
                    <a:pt x="84" y="121"/>
                    <a:pt x="84" y="121"/>
                    <a:pt x="84" y="121"/>
                  </a:cubicBezTo>
                  <a:cubicBezTo>
                    <a:pt x="84" y="70"/>
                    <a:pt x="84" y="70"/>
                    <a:pt x="84" y="70"/>
                  </a:cubicBezTo>
                  <a:cubicBezTo>
                    <a:pt x="84" y="54"/>
                    <a:pt x="71" y="41"/>
                    <a:pt x="55" y="41"/>
                  </a:cubicBezTo>
                  <a:cubicBezTo>
                    <a:pt x="39" y="41"/>
                    <a:pt x="26" y="54"/>
                    <a:pt x="26" y="70"/>
                  </a:cubicBezTo>
                  <a:cubicBezTo>
                    <a:pt x="26" y="121"/>
                    <a:pt x="26" y="121"/>
                    <a:pt x="26" y="121"/>
                  </a:cubicBezTo>
                  <a:close/>
                  <a:moveTo>
                    <a:pt x="21" y="70"/>
                  </a:moveTo>
                  <a:cubicBezTo>
                    <a:pt x="21" y="110"/>
                    <a:pt x="21" y="110"/>
                    <a:pt x="21" y="110"/>
                  </a:cubicBezTo>
                  <a:cubicBezTo>
                    <a:pt x="0" y="110"/>
                    <a:pt x="0" y="110"/>
                    <a:pt x="0" y="110"/>
                  </a:cubicBezTo>
                  <a:cubicBezTo>
                    <a:pt x="0" y="74"/>
                    <a:pt x="0" y="74"/>
                    <a:pt x="0" y="74"/>
                  </a:cubicBezTo>
                  <a:cubicBezTo>
                    <a:pt x="0" y="63"/>
                    <a:pt x="9" y="54"/>
                    <a:pt x="20" y="54"/>
                  </a:cubicBezTo>
                  <a:cubicBezTo>
                    <a:pt x="22" y="54"/>
                    <a:pt x="23" y="55"/>
                    <a:pt x="25" y="55"/>
                  </a:cubicBezTo>
                  <a:cubicBezTo>
                    <a:pt x="23" y="60"/>
                    <a:pt x="21" y="65"/>
                    <a:pt x="21" y="70"/>
                  </a:cubicBezTo>
                  <a:close/>
                  <a:moveTo>
                    <a:pt x="110" y="110"/>
                  </a:moveTo>
                  <a:cubicBezTo>
                    <a:pt x="88" y="110"/>
                    <a:pt x="88" y="110"/>
                    <a:pt x="88" y="110"/>
                  </a:cubicBezTo>
                  <a:cubicBezTo>
                    <a:pt x="88" y="70"/>
                    <a:pt x="88" y="70"/>
                    <a:pt x="88" y="70"/>
                  </a:cubicBezTo>
                  <a:cubicBezTo>
                    <a:pt x="88" y="65"/>
                    <a:pt x="87" y="60"/>
                    <a:pt x="84" y="55"/>
                  </a:cubicBezTo>
                  <a:cubicBezTo>
                    <a:pt x="86" y="55"/>
                    <a:pt x="88" y="54"/>
                    <a:pt x="90" y="54"/>
                  </a:cubicBezTo>
                  <a:cubicBezTo>
                    <a:pt x="101" y="54"/>
                    <a:pt x="110" y="63"/>
                    <a:pt x="110" y="74"/>
                  </a:cubicBezTo>
                  <a:cubicBezTo>
                    <a:pt x="110" y="110"/>
                    <a:pt x="110" y="110"/>
                    <a:pt x="110" y="110"/>
                  </a:cubicBezTo>
                  <a:close/>
                  <a:moveTo>
                    <a:pt x="55" y="0"/>
                  </a:moveTo>
                  <a:cubicBezTo>
                    <a:pt x="45" y="0"/>
                    <a:pt x="36" y="8"/>
                    <a:pt x="36" y="18"/>
                  </a:cubicBezTo>
                  <a:cubicBezTo>
                    <a:pt x="36" y="28"/>
                    <a:pt x="45" y="37"/>
                    <a:pt x="55" y="37"/>
                  </a:cubicBezTo>
                  <a:cubicBezTo>
                    <a:pt x="65" y="37"/>
                    <a:pt x="73" y="28"/>
                    <a:pt x="73" y="18"/>
                  </a:cubicBezTo>
                  <a:cubicBezTo>
                    <a:pt x="73" y="8"/>
                    <a:pt x="65" y="0"/>
                    <a:pt x="55" y="0"/>
                  </a:cubicBezTo>
                  <a:close/>
                  <a:moveTo>
                    <a:pt x="20" y="25"/>
                  </a:moveTo>
                  <a:cubicBezTo>
                    <a:pt x="13" y="25"/>
                    <a:pt x="7" y="30"/>
                    <a:pt x="7" y="37"/>
                  </a:cubicBezTo>
                  <a:cubicBezTo>
                    <a:pt x="7" y="44"/>
                    <a:pt x="13" y="50"/>
                    <a:pt x="20" y="50"/>
                  </a:cubicBezTo>
                  <a:cubicBezTo>
                    <a:pt x="26" y="50"/>
                    <a:pt x="32" y="44"/>
                    <a:pt x="32" y="37"/>
                  </a:cubicBezTo>
                  <a:cubicBezTo>
                    <a:pt x="32" y="30"/>
                    <a:pt x="26" y="25"/>
                    <a:pt x="20" y="25"/>
                  </a:cubicBezTo>
                  <a:close/>
                </a:path>
              </a:pathLst>
            </a:custGeom>
            <a:solidFill>
              <a:srgbClr val="2c3749"/>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494" name="CustomShape 68"/>
            <p:cNvSpPr/>
            <p:nvPr/>
          </p:nvSpPr>
          <p:spPr>
            <a:xfrm>
              <a:off x="8762400" y="3890160"/>
              <a:ext cx="250920" cy="181080"/>
            </a:xfrm>
            <a:custGeom>
              <a:avLst/>
              <a:gdLst/>
              <a:ahLst/>
              <a:rect l="l" t="t" r="r" b="b"/>
              <a:pathLst>
                <a:path w="494" h="356">
                  <a:moveTo>
                    <a:pt x="493" y="313"/>
                  </a:moveTo>
                  <a:lnTo>
                    <a:pt x="493" y="43"/>
                  </a:lnTo>
                  <a:cubicBezTo>
                    <a:pt x="493" y="17"/>
                    <a:pt x="472" y="0"/>
                    <a:pt x="450" y="0"/>
                  </a:cubicBezTo>
                  <a:lnTo>
                    <a:pt x="48" y="0"/>
                  </a:lnTo>
                  <a:cubicBezTo>
                    <a:pt x="22" y="0"/>
                    <a:pt x="0" y="17"/>
                    <a:pt x="0" y="43"/>
                  </a:cubicBezTo>
                  <a:lnTo>
                    <a:pt x="0" y="313"/>
                  </a:lnTo>
                  <a:cubicBezTo>
                    <a:pt x="0" y="338"/>
                    <a:pt x="22" y="355"/>
                    <a:pt x="48" y="355"/>
                  </a:cubicBezTo>
                  <a:lnTo>
                    <a:pt x="450" y="355"/>
                  </a:lnTo>
                  <a:cubicBezTo>
                    <a:pt x="472" y="355"/>
                    <a:pt x="493" y="338"/>
                    <a:pt x="493" y="313"/>
                  </a:cubicBezTo>
                  <a:close/>
                  <a:moveTo>
                    <a:pt x="167" y="188"/>
                  </a:moveTo>
                  <a:lnTo>
                    <a:pt x="223" y="257"/>
                  </a:lnTo>
                  <a:lnTo>
                    <a:pt x="305" y="154"/>
                  </a:lnTo>
                  <a:lnTo>
                    <a:pt x="403" y="291"/>
                  </a:lnTo>
                  <a:lnTo>
                    <a:pt x="90" y="291"/>
                  </a:lnTo>
                  <a:lnTo>
                    <a:pt x="167" y="188"/>
                  </a:lnTo>
                  <a:close/>
                </a:path>
              </a:pathLst>
            </a:custGeom>
            <a:solidFill>
              <a:srgbClr val="2c3749"/>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495" name="CustomShape 69"/>
            <p:cNvSpPr/>
            <p:nvPr/>
          </p:nvSpPr>
          <p:spPr>
            <a:xfrm>
              <a:off x="8773920" y="5106240"/>
              <a:ext cx="226080" cy="226080"/>
            </a:xfrm>
            <a:custGeom>
              <a:avLst/>
              <a:gdLst/>
              <a:ahLst/>
              <a:rect l="l" t="t" r="r" b="b"/>
              <a:pathLst>
                <a:path w="533" h="533">
                  <a:moveTo>
                    <a:pt x="469" y="256"/>
                  </a:moveTo>
                  <a:lnTo>
                    <a:pt x="430" y="256"/>
                  </a:lnTo>
                  <a:lnTo>
                    <a:pt x="430" y="155"/>
                  </a:lnTo>
                  <a:cubicBezTo>
                    <a:pt x="430" y="126"/>
                    <a:pt x="406" y="101"/>
                    <a:pt x="382" y="101"/>
                  </a:cubicBezTo>
                  <a:lnTo>
                    <a:pt x="280" y="101"/>
                  </a:lnTo>
                  <a:lnTo>
                    <a:pt x="280" y="68"/>
                  </a:lnTo>
                  <a:cubicBezTo>
                    <a:pt x="280" y="29"/>
                    <a:pt x="254" y="0"/>
                    <a:pt x="218" y="0"/>
                  </a:cubicBezTo>
                  <a:cubicBezTo>
                    <a:pt x="181" y="0"/>
                    <a:pt x="150" y="29"/>
                    <a:pt x="150" y="68"/>
                  </a:cubicBezTo>
                  <a:lnTo>
                    <a:pt x="150" y="101"/>
                  </a:lnTo>
                  <a:lnTo>
                    <a:pt x="53" y="101"/>
                  </a:lnTo>
                  <a:cubicBezTo>
                    <a:pt x="24" y="101"/>
                    <a:pt x="0" y="126"/>
                    <a:pt x="0" y="155"/>
                  </a:cubicBezTo>
                  <a:lnTo>
                    <a:pt x="0" y="251"/>
                  </a:lnTo>
                  <a:lnTo>
                    <a:pt x="39" y="251"/>
                  </a:lnTo>
                  <a:cubicBezTo>
                    <a:pt x="77" y="251"/>
                    <a:pt x="106" y="280"/>
                    <a:pt x="106" y="319"/>
                  </a:cubicBezTo>
                  <a:cubicBezTo>
                    <a:pt x="106" y="358"/>
                    <a:pt x="77" y="387"/>
                    <a:pt x="39" y="387"/>
                  </a:cubicBezTo>
                  <a:lnTo>
                    <a:pt x="0" y="387"/>
                  </a:lnTo>
                  <a:lnTo>
                    <a:pt x="0" y="483"/>
                  </a:lnTo>
                  <a:cubicBezTo>
                    <a:pt x="0" y="512"/>
                    <a:pt x="24" y="532"/>
                    <a:pt x="53" y="532"/>
                  </a:cubicBezTo>
                  <a:lnTo>
                    <a:pt x="145" y="532"/>
                  </a:lnTo>
                  <a:lnTo>
                    <a:pt x="145" y="493"/>
                  </a:lnTo>
                  <a:cubicBezTo>
                    <a:pt x="145" y="459"/>
                    <a:pt x="181" y="425"/>
                    <a:pt x="218" y="425"/>
                  </a:cubicBezTo>
                  <a:cubicBezTo>
                    <a:pt x="254" y="425"/>
                    <a:pt x="285" y="459"/>
                    <a:pt x="285" y="493"/>
                  </a:cubicBezTo>
                  <a:lnTo>
                    <a:pt x="285" y="532"/>
                  </a:lnTo>
                  <a:lnTo>
                    <a:pt x="382" y="532"/>
                  </a:lnTo>
                  <a:cubicBezTo>
                    <a:pt x="406" y="532"/>
                    <a:pt x="430" y="512"/>
                    <a:pt x="430" y="483"/>
                  </a:cubicBezTo>
                  <a:lnTo>
                    <a:pt x="430" y="382"/>
                  </a:lnTo>
                  <a:lnTo>
                    <a:pt x="469" y="382"/>
                  </a:lnTo>
                  <a:cubicBezTo>
                    <a:pt x="503" y="382"/>
                    <a:pt x="532" y="353"/>
                    <a:pt x="532" y="319"/>
                  </a:cubicBezTo>
                  <a:cubicBezTo>
                    <a:pt x="532" y="285"/>
                    <a:pt x="503" y="256"/>
                    <a:pt x="469" y="256"/>
                  </a:cubicBezTo>
                </a:path>
              </a:pathLst>
            </a:custGeom>
            <a:solidFill>
              <a:srgbClr val="2c3749"/>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496" name="Line 70"/>
            <p:cNvSpPr/>
            <p:nvPr/>
          </p:nvSpPr>
          <p:spPr>
            <a:xfrm>
              <a:off x="8794080" y="3664440"/>
              <a:ext cx="1966680" cy="360"/>
            </a:xfrm>
            <a:prstGeom prst="line">
              <a:avLst/>
            </a:prstGeom>
            <a:ln>
              <a:solidFill>
                <a:srgbClr val="2c3749"/>
              </a:solidFill>
              <a:prstDash val="sysDash"/>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sp>
          <p:nvSpPr>
            <p:cNvPr id="497" name="Line 71"/>
            <p:cNvSpPr/>
            <p:nvPr/>
          </p:nvSpPr>
          <p:spPr>
            <a:xfrm>
              <a:off x="8794080" y="4890600"/>
              <a:ext cx="1966680" cy="360"/>
            </a:xfrm>
            <a:prstGeom prst="line">
              <a:avLst/>
            </a:prstGeom>
            <a:ln>
              <a:solidFill>
                <a:srgbClr val="2c3749"/>
              </a:solidFill>
              <a:prstDash val="sysDash"/>
            </a:ln>
          </p:spPr>
          <p:style>
            <a:lnRef idx="1">
              <a:schemeClr val="accent1"/>
            </a:lnRef>
            <a:fillRef idx="0">
              <a:schemeClr val="accent1"/>
            </a:fillRef>
            <a:effectRef idx="0">
              <a:schemeClr val="accent1"/>
            </a:effectRef>
            <a:fontRef idx="minor"/>
          </p:style>
          <p:txBody>
            <a:bodyPr lIns="90000" rIns="90000" tIns="45000" bIns="45000" anchor="t" anchorCtr="1">
              <a:noAutofit/>
            </a:bodyPr>
            <a:p>
              <a:endParaRPr b="0" lang="fr-FR" sz="1800" spc="-1" strike="noStrike">
                <a:solidFill>
                  <a:srgbClr val="ffffff"/>
                </a:solidFill>
                <a:latin typeface="Arial"/>
              </a:endParaRPr>
            </a:p>
          </p:txBody>
        </p:sp>
        <p:sp>
          <p:nvSpPr>
            <p:cNvPr id="498" name="CustomShape 72"/>
            <p:cNvSpPr/>
            <p:nvPr/>
          </p:nvSpPr>
          <p:spPr>
            <a:xfrm>
              <a:off x="9014760" y="322128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1,000 users</a:t>
              </a:r>
              <a:endParaRPr b="0" lang="fr-FR" sz="1300" spc="-1" strike="noStrike">
                <a:solidFill>
                  <a:srgbClr val="ffffff"/>
                </a:solidFill>
                <a:latin typeface="Arial"/>
              </a:endParaRPr>
            </a:p>
          </p:txBody>
        </p:sp>
        <p:sp>
          <p:nvSpPr>
            <p:cNvPr id="499" name="CustomShape 73"/>
            <p:cNvSpPr/>
            <p:nvPr/>
          </p:nvSpPr>
          <p:spPr>
            <a:xfrm>
              <a:off x="9023760" y="382860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Hosting included</a:t>
              </a:r>
              <a:endParaRPr b="0" lang="fr-FR" sz="1300" spc="-1" strike="noStrike">
                <a:solidFill>
                  <a:srgbClr val="ffffff"/>
                </a:solidFill>
                <a:latin typeface="Arial"/>
              </a:endParaRPr>
            </a:p>
          </p:txBody>
        </p:sp>
        <p:sp>
          <p:nvSpPr>
            <p:cNvPr id="500" name="CustomShape 74"/>
            <p:cNvSpPr/>
            <p:nvPr/>
          </p:nvSpPr>
          <p:spPr>
            <a:xfrm>
              <a:off x="9014760" y="443520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Standard Support</a:t>
              </a:r>
              <a:endParaRPr b="0" lang="fr-FR" sz="1300" spc="-1" strike="noStrike">
                <a:solidFill>
                  <a:srgbClr val="ffffff"/>
                </a:solidFill>
                <a:latin typeface="Arial"/>
              </a:endParaRPr>
            </a:p>
          </p:txBody>
        </p:sp>
        <p:sp>
          <p:nvSpPr>
            <p:cNvPr id="501" name="CustomShape 75"/>
            <p:cNvSpPr/>
            <p:nvPr/>
          </p:nvSpPr>
          <p:spPr>
            <a:xfrm>
              <a:off x="9023760" y="5073840"/>
              <a:ext cx="189360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300" spc="-1" strike="noStrike">
                  <a:solidFill>
                    <a:srgbClr val="767171"/>
                  </a:solidFill>
                  <a:latin typeface="Calibri"/>
                  <a:ea typeface="DejaVu Sans"/>
                </a:rPr>
                <a:t>All modules</a:t>
              </a:r>
              <a:endParaRPr b="0" lang="fr-FR" sz="1300" spc="-1" strike="noStrike">
                <a:solidFill>
                  <a:srgbClr val="ffffff"/>
                </a:solidFill>
                <a:latin typeface="Arial"/>
              </a:endParaRPr>
            </a:p>
          </p:txBody>
        </p:sp>
        <p:sp>
          <p:nvSpPr>
            <p:cNvPr id="502" name="CustomShape 76"/>
            <p:cNvSpPr/>
            <p:nvPr/>
          </p:nvSpPr>
          <p:spPr>
            <a:xfrm>
              <a:off x="8623800" y="2050920"/>
              <a:ext cx="2284560" cy="961560"/>
            </a:xfrm>
            <a:custGeom>
              <a:avLst/>
              <a:gdLst/>
              <a:ahLst/>
              <a:rect l="l" t="t" r="r" b="b"/>
              <a:pathLst>
                <a:path w="2286000" h="962838">
                  <a:moveTo>
                    <a:pt x="2286000" y="0"/>
                  </a:moveTo>
                  <a:lnTo>
                    <a:pt x="2286000" y="41967"/>
                  </a:lnTo>
                  <a:lnTo>
                    <a:pt x="2286000" y="63230"/>
                  </a:lnTo>
                  <a:lnTo>
                    <a:pt x="2286000" y="962838"/>
                  </a:lnTo>
                  <a:lnTo>
                    <a:pt x="0" y="487113"/>
                  </a:lnTo>
                  <a:lnTo>
                    <a:pt x="0" y="471194"/>
                  </a:lnTo>
                  <a:close/>
                </a:path>
              </a:pathLst>
            </a:custGeom>
            <a:solidFill>
              <a:srgbClr val="2c3749"/>
            </a:solidFill>
            <a:ln>
              <a:noFill/>
            </a:ln>
            <a:effectLst>
              <a:outerShdw algn="t" blurRad="50760" dir="5400000" dist="38160"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503" name="CustomShape 77"/>
            <p:cNvSpPr/>
            <p:nvPr/>
          </p:nvSpPr>
          <p:spPr>
            <a:xfrm>
              <a:off x="9320400" y="2389320"/>
              <a:ext cx="1587960" cy="515880"/>
            </a:xfrm>
            <a:prstGeom prst="rect">
              <a:avLst/>
            </a:prstGeom>
            <a:noFill/>
            <a:ln w="0">
              <a:noFill/>
            </a:ln>
          </p:spPr>
          <p:style>
            <a:lnRef idx="0"/>
            <a:fillRef idx="0"/>
            <a:effectRef idx="0"/>
            <a:fontRef idx="minor"/>
          </p:style>
          <p:txBody>
            <a:bodyPr lIns="90000" rIns="90000" tIns="45000" bIns="45000" anchor="t">
              <a:spAutoFit/>
            </a:bodyPr>
            <a:p>
              <a:pPr algn="r">
                <a:lnSpc>
                  <a:spcPct val="100000"/>
                </a:lnSpc>
                <a:buNone/>
              </a:pPr>
              <a:r>
                <a:rPr b="0" lang="en-US" sz="1400" spc="-1" strike="noStrike">
                  <a:solidFill>
                    <a:srgbClr val="ffffff"/>
                  </a:solidFill>
                  <a:latin typeface="Calibri"/>
                  <a:ea typeface="DejaVu Sans"/>
                </a:rPr>
                <a:t>$1,15 </a:t>
              </a:r>
              <a:r>
                <a:rPr b="0" lang="en-US" sz="1400" spc="-1" strike="noStrike">
                  <a:solidFill>
                    <a:srgbClr val="ffffff"/>
                  </a:solidFill>
                  <a:latin typeface="Candara"/>
                  <a:ea typeface="DejaVu Sans"/>
                </a:rPr>
                <a:t>/ per user </a:t>
              </a:r>
              <a:endParaRPr b="0" lang="fr-FR" sz="1400" spc="-1" strike="noStrike">
                <a:solidFill>
                  <a:srgbClr val="ffffff"/>
                </a:solidFill>
                <a:latin typeface="Arial"/>
              </a:endParaRPr>
            </a:p>
            <a:p>
              <a:pPr algn="r">
                <a:lnSpc>
                  <a:spcPct val="100000"/>
                </a:lnSpc>
                <a:buNone/>
              </a:pPr>
              <a:r>
                <a:rPr b="0" lang="en-US" sz="1400" spc="-1" strike="noStrike">
                  <a:solidFill>
                    <a:srgbClr val="ffffff"/>
                  </a:solidFill>
                  <a:latin typeface="Candara"/>
                  <a:ea typeface="DejaVu Sans"/>
                </a:rPr>
                <a:t>per Month</a:t>
              </a:r>
              <a:endParaRPr b="0" lang="fr-FR" sz="1400" spc="-1" strike="noStrike">
                <a:solidFill>
                  <a:srgbClr val="ffffff"/>
                </a:solidFill>
                <a:latin typeface="Arial"/>
              </a:endParaRPr>
            </a:p>
          </p:txBody>
        </p:sp>
        <p:grpSp>
          <p:nvGrpSpPr>
            <p:cNvPr id="504" name="Group 78"/>
            <p:cNvGrpSpPr/>
            <p:nvPr/>
          </p:nvGrpSpPr>
          <p:grpSpPr>
            <a:xfrm>
              <a:off x="8623800" y="1648080"/>
              <a:ext cx="2293560" cy="883080"/>
              <a:chOff x="8623800" y="1648080"/>
              <a:chExt cx="2293560" cy="883080"/>
            </a:xfrm>
          </p:grpSpPr>
          <p:sp>
            <p:nvSpPr>
              <p:cNvPr id="505" name="CustomShape 79"/>
              <p:cNvSpPr/>
              <p:nvPr/>
            </p:nvSpPr>
            <p:spPr>
              <a:xfrm>
                <a:off x="8623800" y="1648080"/>
                <a:ext cx="2293560" cy="883080"/>
              </a:xfrm>
              <a:custGeom>
                <a:avLst/>
                <a:gdLst/>
                <a:ahLst/>
                <a:rect l="l" t="t" r="r" b="b"/>
                <a:pathLst>
                  <a:path w="2286000" h="884422">
                    <a:moveTo>
                      <a:pt x="95695" y="0"/>
                    </a:moveTo>
                    <a:lnTo>
                      <a:pt x="2190305" y="0"/>
                    </a:lnTo>
                    <a:cubicBezTo>
                      <a:pt x="2243156" y="0"/>
                      <a:pt x="2286000" y="42844"/>
                      <a:pt x="2286000" y="95695"/>
                    </a:cubicBezTo>
                    <a:lnTo>
                      <a:pt x="2286000" y="413228"/>
                    </a:lnTo>
                    <a:lnTo>
                      <a:pt x="0" y="884422"/>
                    </a:lnTo>
                    <a:lnTo>
                      <a:pt x="0" y="478463"/>
                    </a:lnTo>
                    <a:lnTo>
                      <a:pt x="0" y="457200"/>
                    </a:lnTo>
                    <a:lnTo>
                      <a:pt x="0" y="95695"/>
                    </a:lnTo>
                    <a:cubicBezTo>
                      <a:pt x="0" y="42844"/>
                      <a:pt x="42844" y="0"/>
                      <a:pt x="95695" y="0"/>
                    </a:cubicBezTo>
                    <a:close/>
                  </a:path>
                </a:pathLst>
              </a:custGeom>
              <a:solidFill>
                <a:schemeClr val="bg2">
                  <a:lumMod val="10000"/>
                </a:schemeClr>
              </a:solidFill>
              <a:ln w="6480">
                <a:noFill/>
              </a:ln>
              <a:effectLst>
                <a:outerShdw algn="t" blurRad="50760" dir="5400000" dist="38160" rotWithShape="0">
                  <a:srgbClr val="000000">
                    <a:alpha val="40000"/>
                  </a:srgbClr>
                </a:outerShdw>
              </a:effectLst>
              <a:scene3d>
                <a:camera prst="orthographicFront"/>
                <a:lightRig dir="t" rig="threePt"/>
              </a:scene3d>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FR" sz="1800" spc="-1" strike="noStrike">
                  <a:solidFill>
                    <a:srgbClr val="ffffff"/>
                  </a:solidFill>
                  <a:latin typeface="Arial"/>
                </a:endParaRPr>
              </a:p>
            </p:txBody>
          </p:sp>
          <p:sp>
            <p:nvSpPr>
              <p:cNvPr id="506" name="CustomShape 80"/>
              <p:cNvSpPr/>
              <p:nvPr/>
            </p:nvSpPr>
            <p:spPr>
              <a:xfrm>
                <a:off x="8623800" y="1834200"/>
                <a:ext cx="189360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1600" spc="-1" strike="noStrike">
                    <a:solidFill>
                      <a:srgbClr val="ffffff"/>
                    </a:solidFill>
                    <a:latin typeface="Calibri"/>
                    <a:ea typeface="DejaVu Sans"/>
                  </a:rPr>
                  <a:t>500-1,000 Users</a:t>
                </a:r>
                <a:endParaRPr b="0" lang="fr-FR" sz="1600" spc="-1" strike="noStrike">
                  <a:solidFill>
                    <a:srgbClr val="ffffff"/>
                  </a:solidFill>
                  <a:latin typeface="Arial"/>
                </a:endParaRPr>
              </a:p>
            </p:txBody>
          </p:sp>
        </p:grpSp>
      </p:grpSp>
    </p:spTree>
  </p:cSld>
  <mc:AlternateContent>
    <mc:Choice Requires="p14">
      <p:transition spd="slow" p14:dur="2000"/>
    </mc:Choice>
    <mc:Fallback>
      <p:transition spd="slow"/>
    </mc:Fallback>
  </mc:AlternateContent>
  <p:timing>
    <p:tnLst>
      <p:par>
        <p:cTn id="496" dur="indefinite" restart="never" nodeType="tmRoot">
          <p:childTnLst>
            <p:seq>
              <p:cTn id="497" dur="indefinite" nodeType="mainSeq">
                <p:childTnLst>
                  <p:par>
                    <p:cTn id="498" fill="hold">
                      <p:stCondLst>
                        <p:cond delay="0"/>
                      </p:stCondLst>
                      <p:childTnLst>
                        <p:par>
                          <p:cTn id="499" fill="hold">
                            <p:stCondLst>
                              <p:cond delay="0"/>
                            </p:stCondLst>
                            <p:childTnLst>
                              <p:par>
                                <p:cTn id="500" nodeType="afterEffect" fill="hold" presetClass="entr" presetID="22" presetSubtype="8">
                                  <p:stCondLst>
                                    <p:cond delay="0"/>
                                  </p:stCondLst>
                                  <p:childTnLst>
                                    <p:set>
                                      <p:cBhvr>
                                        <p:cTn id="501" dur="1" fill="hold">
                                          <p:stCondLst>
                                            <p:cond delay="0"/>
                                          </p:stCondLst>
                                        </p:cTn>
                                        <p:tgtEl>
                                          <p:spTgt spid="444"/>
                                        </p:tgtEl>
                                        <p:attrNameLst>
                                          <p:attrName>style.visibility</p:attrName>
                                        </p:attrNameLst>
                                      </p:cBhvr>
                                      <p:to>
                                        <p:strVal val="visible"/>
                                      </p:to>
                                    </p:set>
                                    <p:animEffect filter="wipe(left)" transition="in">
                                      <p:cBhvr additive="repl">
                                        <p:cTn id="502" dur="500"/>
                                        <p:tgtEl>
                                          <p:spTgt spid="444"/>
                                        </p:tgtEl>
                                      </p:cBhvr>
                                    </p:animEffect>
                                  </p:childTnLst>
                                </p:cTn>
                              </p:par>
                            </p:childTnLst>
                          </p:cTn>
                        </p:par>
                        <p:par>
                          <p:cTn id="503" fill="hold">
                            <p:stCondLst>
                              <p:cond delay="500"/>
                            </p:stCondLst>
                            <p:childTnLst>
                              <p:par>
                                <p:cTn id="504" nodeType="afterEffect" fill="hold" presetClass="entr" presetID="53" presetSubtype="528">
                                  <p:stCondLst>
                                    <p:cond delay="0"/>
                                  </p:stCondLst>
                                  <p:childTnLst>
                                    <p:set>
                                      <p:cBhvr>
                                        <p:cTn id="505" dur="1" fill="hold">
                                          <p:stCondLst>
                                            <p:cond delay="0"/>
                                          </p:stCondLst>
                                        </p:cTn>
                                        <p:tgtEl>
                                          <p:spTgt spid="426"/>
                                        </p:tgtEl>
                                        <p:attrNameLst>
                                          <p:attrName>style.visibility</p:attrName>
                                        </p:attrNameLst>
                                      </p:cBhvr>
                                      <p:to>
                                        <p:strVal val="visible"/>
                                      </p:to>
                                    </p:set>
                                    <p:anim calcmode="lin" valueType="num">
                                      <p:cBhvr additive="repl">
                                        <p:cTn id="506" dur="250" fill="hold"/>
                                        <p:tgtEl>
                                          <p:spTgt spid="426"/>
                                        </p:tgtEl>
                                        <p:attrNameLst>
                                          <p:attrName>ppt_w</p:attrName>
                                        </p:attrNameLst>
                                      </p:cBhvr>
                                      <p:tavLst>
                                        <p:tav tm="0">
                                          <p:val>
                                            <p:fltVal val="0"/>
                                          </p:val>
                                        </p:tav>
                                        <p:tav tm="100000">
                                          <p:val>
                                            <p:strVal val="#ppt_w"/>
                                          </p:val>
                                        </p:tav>
                                      </p:tavLst>
                                    </p:anim>
                                    <p:anim calcmode="lin" valueType="num">
                                      <p:cBhvr additive="repl">
                                        <p:cTn id="507" dur="250" fill="hold"/>
                                        <p:tgtEl>
                                          <p:spTgt spid="426"/>
                                        </p:tgtEl>
                                        <p:attrNameLst>
                                          <p:attrName>ppt_h</p:attrName>
                                        </p:attrNameLst>
                                      </p:cBhvr>
                                      <p:tavLst>
                                        <p:tav tm="0">
                                          <p:val>
                                            <p:fltVal val="0"/>
                                          </p:val>
                                        </p:tav>
                                        <p:tav tm="100000">
                                          <p:val>
                                            <p:strVal val="#ppt_h"/>
                                          </p:val>
                                        </p:tav>
                                      </p:tavLst>
                                    </p:anim>
                                    <p:animEffect filter="fade" transition="in">
                                      <p:cBhvr additive="repl">
                                        <p:cTn id="508" dur="250"/>
                                        <p:tgtEl>
                                          <p:spTgt spid="426"/>
                                        </p:tgtEl>
                                      </p:cBhvr>
                                    </p:animEffect>
                                    <p:anim calcmode="lin" valueType="num">
                                      <p:cBhvr additive="repl">
                                        <p:cTn id="509" dur="250" fill="hold"/>
                                        <p:tgtEl>
                                          <p:spTgt spid="426"/>
                                        </p:tgtEl>
                                        <p:attrNameLst>
                                          <p:attrName>ppt_x</p:attrName>
                                        </p:attrNameLst>
                                      </p:cBhvr>
                                      <p:tavLst>
                                        <p:tav tm="0">
                                          <p:val>
                                            <p:fltVal val="0.5"/>
                                          </p:val>
                                        </p:tav>
                                        <p:tav tm="100000">
                                          <p:val>
                                            <p:strVal val="#ppt_x"/>
                                          </p:val>
                                        </p:tav>
                                      </p:tavLst>
                                    </p:anim>
                                    <p:anim calcmode="lin" valueType="num">
                                      <p:cBhvr additive="repl">
                                        <p:cTn id="510" dur="250" fill="hold"/>
                                        <p:tgtEl>
                                          <p:spTgt spid="426"/>
                                        </p:tgtEl>
                                        <p:attrNameLst>
                                          <p:attrName>ppt_y</p:attrName>
                                        </p:attrNameLst>
                                      </p:cBhvr>
                                      <p:tavLst>
                                        <p:tav tm="0">
                                          <p:val>
                                            <p:fltVal val="0.5"/>
                                          </p:val>
                                        </p:tav>
                                        <p:tav tm="100000">
                                          <p:val>
                                            <p:strVal val="#ppt_y"/>
                                          </p:val>
                                        </p:tav>
                                      </p:tavLst>
                                    </p:anim>
                                  </p:childTnLst>
                                </p:cTn>
                              </p:par>
                            </p:childTnLst>
                          </p:cTn>
                        </p:par>
                        <p:par>
                          <p:cTn id="511" fill="hold">
                            <p:stCondLst>
                              <p:cond delay="750"/>
                            </p:stCondLst>
                            <p:childTnLst>
                              <p:par>
                                <p:cTn id="512" nodeType="afterEffect" fill="hold" presetClass="entr" presetID="42">
                                  <p:stCondLst>
                                    <p:cond delay="0"/>
                                  </p:stCondLst>
                                  <p:childTnLst>
                                    <p:set>
                                      <p:cBhvr>
                                        <p:cTn id="513" dur="1" fill="hold">
                                          <p:stCondLst>
                                            <p:cond delay="0"/>
                                          </p:stCondLst>
                                        </p:cTn>
                                        <p:tgtEl>
                                          <p:spTgt spid="427"/>
                                        </p:tgtEl>
                                        <p:attrNameLst>
                                          <p:attrName>style.visibility</p:attrName>
                                        </p:attrNameLst>
                                      </p:cBhvr>
                                      <p:to>
                                        <p:strVal val="visible"/>
                                      </p:to>
                                    </p:set>
                                    <p:animEffect filter="fade" transition="in">
                                      <p:cBhvr additive="repl">
                                        <p:cTn id="514" dur="1000"/>
                                        <p:tgtEl>
                                          <p:spTgt spid="427"/>
                                        </p:tgtEl>
                                      </p:cBhvr>
                                    </p:animEffect>
                                    <p:anim calcmode="lin" valueType="num">
                                      <p:cBhvr additive="repl">
                                        <p:cTn id="515" dur="1000" fill="hold"/>
                                        <p:tgtEl>
                                          <p:spTgt spid="427"/>
                                        </p:tgtEl>
                                        <p:attrNameLst>
                                          <p:attrName>ppt_x</p:attrName>
                                        </p:attrNameLst>
                                      </p:cBhvr>
                                      <p:tavLst>
                                        <p:tav tm="0">
                                          <p:val>
                                            <p:strVal val="#ppt_x"/>
                                          </p:val>
                                        </p:tav>
                                        <p:tav tm="100000">
                                          <p:val>
                                            <p:strVal val="#ppt_x"/>
                                          </p:val>
                                        </p:tav>
                                      </p:tavLst>
                                    </p:anim>
                                    <p:anim calcmode="lin" valueType="num">
                                      <p:cBhvr additive="repl">
                                        <p:cTn id="516" dur="1000" fill="hold"/>
                                        <p:tgtEl>
                                          <p:spTgt spid="427"/>
                                        </p:tgtEl>
                                        <p:attrNameLst>
                                          <p:attrName>ppt_y</p:attrName>
                                        </p:attrNameLst>
                                      </p:cBhvr>
                                      <p:tavLst>
                                        <p:tav tm="0">
                                          <p:val>
                                            <p:strVal val="#ppt_y+.1"/>
                                          </p:val>
                                        </p:tav>
                                        <p:tav tm="100000">
                                          <p:val>
                                            <p:strVal val="#ppt_y"/>
                                          </p:val>
                                        </p:tav>
                                      </p:tavLst>
                                    </p:anim>
                                  </p:childTnLst>
                                </p:cTn>
                              </p:par>
                            </p:childTnLst>
                          </p:cTn>
                        </p:par>
                        <p:par>
                          <p:cTn id="517" fill="hold">
                            <p:stCondLst>
                              <p:cond delay="1750"/>
                            </p:stCondLst>
                            <p:childTnLst>
                              <p:par>
                                <p:cTn id="518" nodeType="afterEffect" fill="hold" presetClass="entr" presetID="47">
                                  <p:stCondLst>
                                    <p:cond delay="0"/>
                                  </p:stCondLst>
                                  <p:childTnLst>
                                    <p:set>
                                      <p:cBhvr>
                                        <p:cTn id="519" dur="1" fill="hold">
                                          <p:stCondLst>
                                            <p:cond delay="0"/>
                                          </p:stCondLst>
                                        </p:cTn>
                                        <p:tgtEl>
                                          <p:spTgt spid="439"/>
                                        </p:tgtEl>
                                        <p:attrNameLst>
                                          <p:attrName>style.visibility</p:attrName>
                                        </p:attrNameLst>
                                      </p:cBhvr>
                                      <p:to>
                                        <p:strVal val="visible"/>
                                      </p:to>
                                    </p:set>
                                    <p:animEffect filter="fade" transition="in">
                                      <p:cBhvr additive="repl">
                                        <p:cTn id="520" dur="1000"/>
                                        <p:tgtEl>
                                          <p:spTgt spid="439"/>
                                        </p:tgtEl>
                                      </p:cBhvr>
                                    </p:animEffect>
                                    <p:anim calcmode="lin" valueType="num">
                                      <p:cBhvr additive="repl">
                                        <p:cTn id="521" dur="1000" fill="hold"/>
                                        <p:tgtEl>
                                          <p:spTgt spid="439"/>
                                        </p:tgtEl>
                                        <p:attrNameLst>
                                          <p:attrName>ppt_x</p:attrName>
                                        </p:attrNameLst>
                                      </p:cBhvr>
                                      <p:tavLst>
                                        <p:tav tm="0">
                                          <p:val>
                                            <p:strVal val="#ppt_x"/>
                                          </p:val>
                                        </p:tav>
                                        <p:tav tm="100000">
                                          <p:val>
                                            <p:strVal val="#ppt_x"/>
                                          </p:val>
                                        </p:tav>
                                      </p:tavLst>
                                    </p:anim>
                                    <p:anim calcmode="lin" valueType="num">
                                      <p:cBhvr additive="repl">
                                        <p:cTn id="522" dur="1000" fill="hold"/>
                                        <p:tgtEl>
                                          <p:spTgt spid="439"/>
                                        </p:tgtEl>
                                        <p:attrNameLst>
                                          <p:attrName>ppt_y</p:attrName>
                                        </p:attrNameLst>
                                      </p:cBhvr>
                                      <p:tavLst>
                                        <p:tav tm="0">
                                          <p:val>
                                            <p:strVal val="#ppt_y-.1"/>
                                          </p:val>
                                        </p:tav>
                                        <p:tav tm="100000">
                                          <p:val>
                                            <p:strVal val="#ppt_y"/>
                                          </p:val>
                                        </p:tav>
                                      </p:tavLst>
                                    </p:anim>
                                  </p:childTnLst>
                                </p:cTn>
                              </p:par>
                              <p:par>
                                <p:cTn id="523" nodeType="withEffect" fill="hold" presetClass="entr" presetID="47">
                                  <p:stCondLst>
                                    <p:cond delay="0"/>
                                  </p:stCondLst>
                                  <p:childTnLst>
                                    <p:set>
                                      <p:cBhvr>
                                        <p:cTn id="524" dur="1" fill="hold">
                                          <p:stCondLst>
                                            <p:cond delay="0"/>
                                          </p:stCondLst>
                                        </p:cTn>
                                        <p:tgtEl>
                                          <p:spTgt spid="440"/>
                                        </p:tgtEl>
                                        <p:attrNameLst>
                                          <p:attrName>style.visibility</p:attrName>
                                        </p:attrNameLst>
                                      </p:cBhvr>
                                      <p:to>
                                        <p:strVal val="visible"/>
                                      </p:to>
                                    </p:set>
                                    <p:animEffect filter="fade" transition="in">
                                      <p:cBhvr additive="repl">
                                        <p:cTn id="525" dur="1000"/>
                                        <p:tgtEl>
                                          <p:spTgt spid="440"/>
                                        </p:tgtEl>
                                      </p:cBhvr>
                                    </p:animEffect>
                                    <p:anim calcmode="lin" valueType="num">
                                      <p:cBhvr additive="repl">
                                        <p:cTn id="526" dur="1000" fill="hold"/>
                                        <p:tgtEl>
                                          <p:spTgt spid="440"/>
                                        </p:tgtEl>
                                        <p:attrNameLst>
                                          <p:attrName>ppt_x</p:attrName>
                                        </p:attrNameLst>
                                      </p:cBhvr>
                                      <p:tavLst>
                                        <p:tav tm="0">
                                          <p:val>
                                            <p:strVal val="#ppt_x"/>
                                          </p:val>
                                        </p:tav>
                                        <p:tav tm="100000">
                                          <p:val>
                                            <p:strVal val="#ppt_x"/>
                                          </p:val>
                                        </p:tav>
                                      </p:tavLst>
                                    </p:anim>
                                    <p:anim calcmode="lin" valueType="num">
                                      <p:cBhvr additive="repl">
                                        <p:cTn id="527" dur="1000" fill="hold"/>
                                        <p:tgtEl>
                                          <p:spTgt spid="440"/>
                                        </p:tgtEl>
                                        <p:attrNameLst>
                                          <p:attrName>ppt_y</p:attrName>
                                        </p:attrNameLst>
                                      </p:cBhvr>
                                      <p:tavLst>
                                        <p:tav tm="0">
                                          <p:val>
                                            <p:strVal val="#ppt_y-.1"/>
                                          </p:val>
                                        </p:tav>
                                        <p:tav tm="100000">
                                          <p:val>
                                            <p:strVal val="#ppt_y"/>
                                          </p:val>
                                        </p:tav>
                                      </p:tavLst>
                                    </p:anim>
                                  </p:childTnLst>
                                </p:cTn>
                              </p:par>
                            </p:childTnLst>
                          </p:cTn>
                        </p:par>
                        <p:par>
                          <p:cTn id="528" fill="hold">
                            <p:stCondLst>
                              <p:cond delay="2750"/>
                            </p:stCondLst>
                            <p:childTnLst>
                              <p:par>
                                <p:cTn id="529" nodeType="afterEffect" fill="hold" presetClass="entr" presetID="47">
                                  <p:stCondLst>
                                    <p:cond delay="0"/>
                                  </p:stCondLst>
                                  <p:childTnLst>
                                    <p:set>
                                      <p:cBhvr>
                                        <p:cTn id="530" dur="1" fill="hold">
                                          <p:stCondLst>
                                            <p:cond delay="0"/>
                                          </p:stCondLst>
                                        </p:cTn>
                                        <p:tgtEl>
                                          <p:spTgt spid="441"/>
                                        </p:tgtEl>
                                        <p:attrNameLst>
                                          <p:attrName>style.visibility</p:attrName>
                                        </p:attrNameLst>
                                      </p:cBhvr>
                                      <p:to>
                                        <p:strVal val="visible"/>
                                      </p:to>
                                    </p:set>
                                    <p:animEffect filter="fade" transition="in">
                                      <p:cBhvr additive="repl">
                                        <p:cTn id="531" dur="1000"/>
                                        <p:tgtEl>
                                          <p:spTgt spid="441"/>
                                        </p:tgtEl>
                                      </p:cBhvr>
                                    </p:animEffect>
                                    <p:anim calcmode="lin" valueType="num">
                                      <p:cBhvr additive="repl">
                                        <p:cTn id="532" dur="1000" fill="hold"/>
                                        <p:tgtEl>
                                          <p:spTgt spid="441"/>
                                        </p:tgtEl>
                                        <p:attrNameLst>
                                          <p:attrName>ppt_x</p:attrName>
                                        </p:attrNameLst>
                                      </p:cBhvr>
                                      <p:tavLst>
                                        <p:tav tm="0">
                                          <p:val>
                                            <p:strVal val="#ppt_x"/>
                                          </p:val>
                                        </p:tav>
                                        <p:tav tm="100000">
                                          <p:val>
                                            <p:strVal val="#ppt_x"/>
                                          </p:val>
                                        </p:tav>
                                      </p:tavLst>
                                    </p:anim>
                                    <p:anim calcmode="lin" valueType="num">
                                      <p:cBhvr additive="repl">
                                        <p:cTn id="533" dur="1000" fill="hold"/>
                                        <p:tgtEl>
                                          <p:spTgt spid="441"/>
                                        </p:tgtEl>
                                        <p:attrNameLst>
                                          <p:attrName>ppt_y</p:attrName>
                                        </p:attrNameLst>
                                      </p:cBhvr>
                                      <p:tavLst>
                                        <p:tav tm="0">
                                          <p:val>
                                            <p:strVal val="#ppt_y-.1"/>
                                          </p:val>
                                        </p:tav>
                                        <p:tav tm="100000">
                                          <p:val>
                                            <p:strVal val="#ppt_y"/>
                                          </p:val>
                                        </p:tav>
                                      </p:tavLst>
                                    </p:anim>
                                  </p:childTnLst>
                                </p:cTn>
                              </p:par>
                            </p:childTnLst>
                          </p:cTn>
                        </p:par>
                        <p:par>
                          <p:cTn id="534" fill="hold">
                            <p:stCondLst>
                              <p:cond delay="3750"/>
                            </p:stCondLst>
                            <p:childTnLst>
                              <p:par>
                                <p:cTn id="535" nodeType="afterEffect" fill="hold" presetClass="entr" presetID="37">
                                  <p:stCondLst>
                                    <p:cond delay="0"/>
                                  </p:stCondLst>
                                  <p:childTnLst>
                                    <p:set>
                                      <p:cBhvr>
                                        <p:cTn id="536" dur="1" fill="hold">
                                          <p:stCondLst>
                                            <p:cond delay="0"/>
                                          </p:stCondLst>
                                        </p:cTn>
                                        <p:tgtEl>
                                          <p:spTgt spid="435"/>
                                        </p:tgtEl>
                                        <p:attrNameLst>
                                          <p:attrName>style.visibility</p:attrName>
                                        </p:attrNameLst>
                                      </p:cBhvr>
                                      <p:to>
                                        <p:strVal val="visible"/>
                                      </p:to>
                                    </p:set>
                                    <p:animEffect filter="fade" transition="in">
                                      <p:cBhvr additive="repl">
                                        <p:cTn id="537" dur="1000"/>
                                        <p:tgtEl>
                                          <p:spTgt spid="435"/>
                                        </p:tgtEl>
                                      </p:cBhvr>
                                    </p:animEffect>
                                    <p:anim calcmode="lin" valueType="num">
                                      <p:cBhvr additive="repl">
                                        <p:cTn id="538" dur="1000" fill="hold"/>
                                        <p:tgtEl>
                                          <p:spTgt spid="435"/>
                                        </p:tgtEl>
                                        <p:attrNameLst>
                                          <p:attrName>ppt_x</p:attrName>
                                        </p:attrNameLst>
                                      </p:cBhvr>
                                      <p:tavLst>
                                        <p:tav tm="0">
                                          <p:val>
                                            <p:strVal val="#ppt_x"/>
                                          </p:val>
                                        </p:tav>
                                        <p:tav tm="100000">
                                          <p:val>
                                            <p:strVal val="#ppt_x"/>
                                          </p:val>
                                        </p:tav>
                                      </p:tavLst>
                                    </p:anim>
                                    <p:anim calcmode="lin" valueType="num">
                                      <p:cBhvr additive="repl">
                                        <p:cTn id="539" dur="900" fill="hold"/>
                                        <p:tgtEl>
                                          <p:spTgt spid="435"/>
                                        </p:tgtEl>
                                        <p:attrNameLst>
                                          <p:attrName>ppt_y</p:attrName>
                                        </p:attrNameLst>
                                      </p:cBhvr>
                                      <p:tavLst>
                                        <p:tav tm="0">
                                          <p:val>
                                            <p:strVal val="#ppt_y+1"/>
                                          </p:val>
                                        </p:tav>
                                        <p:tav tm="100000">
                                          <p:val>
                                            <p:strVal val="#ppt_y-.03"/>
                                          </p:val>
                                        </p:tav>
                                      </p:tavLst>
                                    </p:anim>
                                    <p:anim calcmode="lin" valueType="num">
                                      <p:cBhvr additive="repl">
                                        <p:cTn id="540" dur="100" fill="hold">
                                          <p:stCondLst>
                                            <p:cond delay="900"/>
                                          </p:stCondLst>
                                        </p:cTn>
                                        <p:tgtEl>
                                          <p:spTgt spid="435"/>
                                        </p:tgtEl>
                                        <p:attrNameLst>
                                          <p:attrName>ppt_y</p:attrName>
                                        </p:attrNameLst>
                                      </p:cBhvr>
                                      <p:tavLst>
                                        <p:tav tm="0">
                                          <p:val>
                                            <p:strVal val="#ppt_y-.03"/>
                                          </p:val>
                                        </p:tav>
                                        <p:tav tm="100000">
                                          <p:val>
                                            <p:strVal val="#ppt_y"/>
                                          </p:val>
                                        </p:tav>
                                      </p:tavLst>
                                    </p:anim>
                                  </p:childTnLst>
                                </p:cTn>
                              </p:par>
                              <p:par>
                                <p:cTn id="541" nodeType="withEffect" fill="hold" presetClass="entr" presetID="37">
                                  <p:stCondLst>
                                    <p:cond delay="0"/>
                                  </p:stCondLst>
                                  <p:childTnLst>
                                    <p:set>
                                      <p:cBhvr>
                                        <p:cTn id="542" dur="1" fill="hold">
                                          <p:stCondLst>
                                            <p:cond delay="0"/>
                                          </p:stCondLst>
                                        </p:cTn>
                                        <p:tgtEl>
                                          <p:spTgt spid="428"/>
                                        </p:tgtEl>
                                        <p:attrNameLst>
                                          <p:attrName>style.visibility</p:attrName>
                                        </p:attrNameLst>
                                      </p:cBhvr>
                                      <p:to>
                                        <p:strVal val="visible"/>
                                      </p:to>
                                    </p:set>
                                    <p:animEffect filter="fade" transition="in">
                                      <p:cBhvr additive="repl">
                                        <p:cTn id="543" dur="1000"/>
                                        <p:tgtEl>
                                          <p:spTgt spid="428"/>
                                        </p:tgtEl>
                                      </p:cBhvr>
                                    </p:animEffect>
                                    <p:anim calcmode="lin" valueType="num">
                                      <p:cBhvr additive="repl">
                                        <p:cTn id="544" dur="1000" fill="hold"/>
                                        <p:tgtEl>
                                          <p:spTgt spid="428"/>
                                        </p:tgtEl>
                                        <p:attrNameLst>
                                          <p:attrName>ppt_x</p:attrName>
                                        </p:attrNameLst>
                                      </p:cBhvr>
                                      <p:tavLst>
                                        <p:tav tm="0">
                                          <p:val>
                                            <p:strVal val="#ppt_x"/>
                                          </p:val>
                                        </p:tav>
                                        <p:tav tm="100000">
                                          <p:val>
                                            <p:strVal val="#ppt_x"/>
                                          </p:val>
                                        </p:tav>
                                      </p:tavLst>
                                    </p:anim>
                                    <p:anim calcmode="lin" valueType="num">
                                      <p:cBhvr additive="repl">
                                        <p:cTn id="545" dur="900" fill="hold"/>
                                        <p:tgtEl>
                                          <p:spTgt spid="428"/>
                                        </p:tgtEl>
                                        <p:attrNameLst>
                                          <p:attrName>ppt_y</p:attrName>
                                        </p:attrNameLst>
                                      </p:cBhvr>
                                      <p:tavLst>
                                        <p:tav tm="0">
                                          <p:val>
                                            <p:strVal val="#ppt_y+1"/>
                                          </p:val>
                                        </p:tav>
                                        <p:tav tm="100000">
                                          <p:val>
                                            <p:strVal val="#ppt_y-.03"/>
                                          </p:val>
                                        </p:tav>
                                      </p:tavLst>
                                    </p:anim>
                                    <p:anim calcmode="lin" valueType="num">
                                      <p:cBhvr additive="repl">
                                        <p:cTn id="546" dur="100" fill="hold">
                                          <p:stCondLst>
                                            <p:cond delay="900"/>
                                          </p:stCondLst>
                                        </p:cTn>
                                        <p:tgtEl>
                                          <p:spTgt spid="428"/>
                                        </p:tgtEl>
                                        <p:attrNameLst>
                                          <p:attrName>ppt_y</p:attrName>
                                        </p:attrNameLst>
                                      </p:cBhvr>
                                      <p:tavLst>
                                        <p:tav tm="0">
                                          <p:val>
                                            <p:strVal val="#ppt_y-.03"/>
                                          </p:val>
                                        </p:tav>
                                        <p:tav tm="100000">
                                          <p:val>
                                            <p:strVal val="#ppt_y"/>
                                          </p:val>
                                        </p:tav>
                                      </p:tavLst>
                                    </p:anim>
                                  </p:childTnLst>
                                </p:cTn>
                              </p:par>
                            </p:childTnLst>
                          </p:cTn>
                        </p:par>
                        <p:par>
                          <p:cTn id="547" fill="hold">
                            <p:stCondLst>
                              <p:cond delay="4750"/>
                            </p:stCondLst>
                            <p:childTnLst>
                              <p:par>
                                <p:cTn id="548" nodeType="afterEffect" fill="hold" presetClass="entr" presetID="16" presetSubtype="21">
                                  <p:stCondLst>
                                    <p:cond delay="0"/>
                                  </p:stCondLst>
                                  <p:childTnLst>
                                    <p:set>
                                      <p:cBhvr>
                                        <p:cTn id="549" dur="1" fill="hold">
                                          <p:stCondLst>
                                            <p:cond delay="0"/>
                                          </p:stCondLst>
                                        </p:cTn>
                                        <p:tgtEl>
                                          <p:spTgt spid="432"/>
                                        </p:tgtEl>
                                        <p:attrNameLst>
                                          <p:attrName>style.visibility</p:attrName>
                                        </p:attrNameLst>
                                      </p:cBhvr>
                                      <p:to>
                                        <p:strVal val="visible"/>
                                      </p:to>
                                    </p:set>
                                    <p:animEffect filter="barn(inVertical)" transition="in">
                                      <p:cBhvr additive="repl">
                                        <p:cTn id="550" dur="500"/>
                                        <p:tgtEl>
                                          <p:spTgt spid="432"/>
                                        </p:tgtEl>
                                      </p:cBhvr>
                                    </p:animEffect>
                                  </p:childTnLst>
                                </p:cTn>
                              </p:par>
                            </p:childTnLst>
                          </p:cTn>
                        </p:par>
                        <p:par>
                          <p:cTn id="551" fill="hold">
                            <p:stCondLst>
                              <p:cond delay="5250"/>
                            </p:stCondLst>
                            <p:childTnLst>
                              <p:par>
                                <p:cTn id="552" nodeType="afterEffect" fill="hold" presetClass="entr" presetID="37">
                                  <p:stCondLst>
                                    <p:cond delay="0"/>
                                  </p:stCondLst>
                                  <p:childTnLst>
                                    <p:set>
                                      <p:cBhvr>
                                        <p:cTn id="553" dur="1" fill="hold">
                                          <p:stCondLst>
                                            <p:cond delay="0"/>
                                          </p:stCondLst>
                                        </p:cTn>
                                        <p:tgtEl>
                                          <p:spTgt spid="429"/>
                                        </p:tgtEl>
                                        <p:attrNameLst>
                                          <p:attrName>style.visibility</p:attrName>
                                        </p:attrNameLst>
                                      </p:cBhvr>
                                      <p:to>
                                        <p:strVal val="visible"/>
                                      </p:to>
                                    </p:set>
                                    <p:animEffect filter="fade" transition="in">
                                      <p:cBhvr additive="repl">
                                        <p:cTn id="554" dur="1000"/>
                                        <p:tgtEl>
                                          <p:spTgt spid="429"/>
                                        </p:tgtEl>
                                      </p:cBhvr>
                                    </p:animEffect>
                                    <p:anim calcmode="lin" valueType="num">
                                      <p:cBhvr additive="repl">
                                        <p:cTn id="555" dur="1000" fill="hold"/>
                                        <p:tgtEl>
                                          <p:spTgt spid="429"/>
                                        </p:tgtEl>
                                        <p:attrNameLst>
                                          <p:attrName>ppt_x</p:attrName>
                                        </p:attrNameLst>
                                      </p:cBhvr>
                                      <p:tavLst>
                                        <p:tav tm="0">
                                          <p:val>
                                            <p:strVal val="#ppt_x"/>
                                          </p:val>
                                        </p:tav>
                                        <p:tav tm="100000">
                                          <p:val>
                                            <p:strVal val="#ppt_x"/>
                                          </p:val>
                                        </p:tav>
                                      </p:tavLst>
                                    </p:anim>
                                    <p:anim calcmode="lin" valueType="num">
                                      <p:cBhvr additive="repl">
                                        <p:cTn id="556" dur="900" fill="hold"/>
                                        <p:tgtEl>
                                          <p:spTgt spid="429"/>
                                        </p:tgtEl>
                                        <p:attrNameLst>
                                          <p:attrName>ppt_y</p:attrName>
                                        </p:attrNameLst>
                                      </p:cBhvr>
                                      <p:tavLst>
                                        <p:tav tm="0">
                                          <p:val>
                                            <p:strVal val="#ppt_y+1"/>
                                          </p:val>
                                        </p:tav>
                                        <p:tav tm="100000">
                                          <p:val>
                                            <p:strVal val="#ppt_y-.03"/>
                                          </p:val>
                                        </p:tav>
                                      </p:tavLst>
                                    </p:anim>
                                    <p:anim calcmode="lin" valueType="num">
                                      <p:cBhvr additive="repl">
                                        <p:cTn id="557" dur="100" fill="hold">
                                          <p:stCondLst>
                                            <p:cond delay="900"/>
                                          </p:stCondLst>
                                        </p:cTn>
                                        <p:tgtEl>
                                          <p:spTgt spid="429"/>
                                        </p:tgtEl>
                                        <p:attrNameLst>
                                          <p:attrName>ppt_y</p:attrName>
                                        </p:attrNameLst>
                                      </p:cBhvr>
                                      <p:tavLst>
                                        <p:tav tm="0">
                                          <p:val>
                                            <p:strVal val="#ppt_y-.03"/>
                                          </p:val>
                                        </p:tav>
                                        <p:tav tm="100000">
                                          <p:val>
                                            <p:strVal val="#ppt_y"/>
                                          </p:val>
                                        </p:tav>
                                      </p:tavLst>
                                    </p:anim>
                                  </p:childTnLst>
                                </p:cTn>
                              </p:par>
                              <p:par>
                                <p:cTn id="558" nodeType="withEffect" fill="hold" presetClass="entr" presetID="37">
                                  <p:stCondLst>
                                    <p:cond delay="0"/>
                                  </p:stCondLst>
                                  <p:childTnLst>
                                    <p:set>
                                      <p:cBhvr>
                                        <p:cTn id="559" dur="1" fill="hold">
                                          <p:stCondLst>
                                            <p:cond delay="0"/>
                                          </p:stCondLst>
                                        </p:cTn>
                                        <p:tgtEl>
                                          <p:spTgt spid="436"/>
                                        </p:tgtEl>
                                        <p:attrNameLst>
                                          <p:attrName>style.visibility</p:attrName>
                                        </p:attrNameLst>
                                      </p:cBhvr>
                                      <p:to>
                                        <p:strVal val="visible"/>
                                      </p:to>
                                    </p:set>
                                    <p:animEffect filter="fade" transition="in">
                                      <p:cBhvr additive="repl">
                                        <p:cTn id="560" dur="1000"/>
                                        <p:tgtEl>
                                          <p:spTgt spid="436"/>
                                        </p:tgtEl>
                                      </p:cBhvr>
                                    </p:animEffect>
                                    <p:anim calcmode="lin" valueType="num">
                                      <p:cBhvr additive="repl">
                                        <p:cTn id="561" dur="1000" fill="hold"/>
                                        <p:tgtEl>
                                          <p:spTgt spid="436"/>
                                        </p:tgtEl>
                                        <p:attrNameLst>
                                          <p:attrName>ppt_x</p:attrName>
                                        </p:attrNameLst>
                                      </p:cBhvr>
                                      <p:tavLst>
                                        <p:tav tm="0">
                                          <p:val>
                                            <p:strVal val="#ppt_x"/>
                                          </p:val>
                                        </p:tav>
                                        <p:tav tm="100000">
                                          <p:val>
                                            <p:strVal val="#ppt_x"/>
                                          </p:val>
                                        </p:tav>
                                      </p:tavLst>
                                    </p:anim>
                                    <p:anim calcmode="lin" valueType="num">
                                      <p:cBhvr additive="repl">
                                        <p:cTn id="562" dur="900" fill="hold"/>
                                        <p:tgtEl>
                                          <p:spTgt spid="436"/>
                                        </p:tgtEl>
                                        <p:attrNameLst>
                                          <p:attrName>ppt_y</p:attrName>
                                        </p:attrNameLst>
                                      </p:cBhvr>
                                      <p:tavLst>
                                        <p:tav tm="0">
                                          <p:val>
                                            <p:strVal val="#ppt_y+1"/>
                                          </p:val>
                                        </p:tav>
                                        <p:tav tm="100000">
                                          <p:val>
                                            <p:strVal val="#ppt_y-.03"/>
                                          </p:val>
                                        </p:tav>
                                      </p:tavLst>
                                    </p:anim>
                                    <p:anim calcmode="lin" valueType="num">
                                      <p:cBhvr additive="repl">
                                        <p:cTn id="563" dur="100" fill="hold">
                                          <p:stCondLst>
                                            <p:cond delay="900"/>
                                          </p:stCondLst>
                                        </p:cTn>
                                        <p:tgtEl>
                                          <p:spTgt spid="436"/>
                                        </p:tgtEl>
                                        <p:attrNameLst>
                                          <p:attrName>ppt_y</p:attrName>
                                        </p:attrNameLst>
                                      </p:cBhvr>
                                      <p:tavLst>
                                        <p:tav tm="0">
                                          <p:val>
                                            <p:strVal val="#ppt_y-.03"/>
                                          </p:val>
                                        </p:tav>
                                        <p:tav tm="100000">
                                          <p:val>
                                            <p:strVal val="#ppt_y"/>
                                          </p:val>
                                        </p:tav>
                                      </p:tavLst>
                                    </p:anim>
                                  </p:childTnLst>
                                </p:cTn>
                              </p:par>
                            </p:childTnLst>
                          </p:cTn>
                        </p:par>
                        <p:par>
                          <p:cTn id="564" fill="hold">
                            <p:stCondLst>
                              <p:cond delay="6250"/>
                            </p:stCondLst>
                            <p:childTnLst>
                              <p:par>
                                <p:cTn id="565" nodeType="afterEffect" fill="hold" presetClass="entr" presetID="16" presetSubtype="21">
                                  <p:stCondLst>
                                    <p:cond delay="0"/>
                                  </p:stCondLst>
                                  <p:childTnLst>
                                    <p:set>
                                      <p:cBhvr>
                                        <p:cTn id="566" dur="1" fill="hold">
                                          <p:stCondLst>
                                            <p:cond delay="0"/>
                                          </p:stCondLst>
                                        </p:cTn>
                                        <p:tgtEl>
                                          <p:spTgt spid="433"/>
                                        </p:tgtEl>
                                        <p:attrNameLst>
                                          <p:attrName>style.visibility</p:attrName>
                                        </p:attrNameLst>
                                      </p:cBhvr>
                                      <p:to>
                                        <p:strVal val="visible"/>
                                      </p:to>
                                    </p:set>
                                    <p:animEffect filter="barn(inVertical)" transition="in">
                                      <p:cBhvr additive="repl">
                                        <p:cTn id="567" dur="500"/>
                                        <p:tgtEl>
                                          <p:spTgt spid="433"/>
                                        </p:tgtEl>
                                      </p:cBhvr>
                                    </p:animEffect>
                                  </p:childTnLst>
                                </p:cTn>
                              </p:par>
                            </p:childTnLst>
                          </p:cTn>
                        </p:par>
                        <p:par>
                          <p:cTn id="568" fill="hold">
                            <p:stCondLst>
                              <p:cond delay="6750"/>
                            </p:stCondLst>
                            <p:childTnLst>
                              <p:par>
                                <p:cTn id="569" nodeType="afterEffect" fill="hold" presetClass="entr" presetID="37">
                                  <p:stCondLst>
                                    <p:cond delay="0"/>
                                  </p:stCondLst>
                                  <p:childTnLst>
                                    <p:set>
                                      <p:cBhvr>
                                        <p:cTn id="570" dur="1" fill="hold">
                                          <p:stCondLst>
                                            <p:cond delay="0"/>
                                          </p:stCondLst>
                                        </p:cTn>
                                        <p:tgtEl>
                                          <p:spTgt spid="430"/>
                                        </p:tgtEl>
                                        <p:attrNameLst>
                                          <p:attrName>style.visibility</p:attrName>
                                        </p:attrNameLst>
                                      </p:cBhvr>
                                      <p:to>
                                        <p:strVal val="visible"/>
                                      </p:to>
                                    </p:set>
                                    <p:animEffect filter="fade" transition="in">
                                      <p:cBhvr additive="repl">
                                        <p:cTn id="571" dur="1000"/>
                                        <p:tgtEl>
                                          <p:spTgt spid="430"/>
                                        </p:tgtEl>
                                      </p:cBhvr>
                                    </p:animEffect>
                                    <p:anim calcmode="lin" valueType="num">
                                      <p:cBhvr additive="repl">
                                        <p:cTn id="572" dur="1000" fill="hold"/>
                                        <p:tgtEl>
                                          <p:spTgt spid="430"/>
                                        </p:tgtEl>
                                        <p:attrNameLst>
                                          <p:attrName>ppt_x</p:attrName>
                                        </p:attrNameLst>
                                      </p:cBhvr>
                                      <p:tavLst>
                                        <p:tav tm="0">
                                          <p:val>
                                            <p:strVal val="#ppt_x"/>
                                          </p:val>
                                        </p:tav>
                                        <p:tav tm="100000">
                                          <p:val>
                                            <p:strVal val="#ppt_x"/>
                                          </p:val>
                                        </p:tav>
                                      </p:tavLst>
                                    </p:anim>
                                    <p:anim calcmode="lin" valueType="num">
                                      <p:cBhvr additive="repl">
                                        <p:cTn id="573" dur="900" fill="hold"/>
                                        <p:tgtEl>
                                          <p:spTgt spid="430"/>
                                        </p:tgtEl>
                                        <p:attrNameLst>
                                          <p:attrName>ppt_y</p:attrName>
                                        </p:attrNameLst>
                                      </p:cBhvr>
                                      <p:tavLst>
                                        <p:tav tm="0">
                                          <p:val>
                                            <p:strVal val="#ppt_y+1"/>
                                          </p:val>
                                        </p:tav>
                                        <p:tav tm="100000">
                                          <p:val>
                                            <p:strVal val="#ppt_y-.03"/>
                                          </p:val>
                                        </p:tav>
                                      </p:tavLst>
                                    </p:anim>
                                    <p:anim calcmode="lin" valueType="num">
                                      <p:cBhvr additive="repl">
                                        <p:cTn id="574" dur="100" fill="hold">
                                          <p:stCondLst>
                                            <p:cond delay="900"/>
                                          </p:stCondLst>
                                        </p:cTn>
                                        <p:tgtEl>
                                          <p:spTgt spid="430"/>
                                        </p:tgtEl>
                                        <p:attrNameLst>
                                          <p:attrName>ppt_y</p:attrName>
                                        </p:attrNameLst>
                                      </p:cBhvr>
                                      <p:tavLst>
                                        <p:tav tm="0">
                                          <p:val>
                                            <p:strVal val="#ppt_y-.03"/>
                                          </p:val>
                                        </p:tav>
                                        <p:tav tm="100000">
                                          <p:val>
                                            <p:strVal val="#ppt_y"/>
                                          </p:val>
                                        </p:tav>
                                      </p:tavLst>
                                    </p:anim>
                                  </p:childTnLst>
                                </p:cTn>
                              </p:par>
                              <p:par>
                                <p:cTn id="575" nodeType="withEffect" fill="hold" presetClass="entr" presetID="37">
                                  <p:stCondLst>
                                    <p:cond delay="0"/>
                                  </p:stCondLst>
                                  <p:childTnLst>
                                    <p:set>
                                      <p:cBhvr>
                                        <p:cTn id="576" dur="1" fill="hold">
                                          <p:stCondLst>
                                            <p:cond delay="0"/>
                                          </p:stCondLst>
                                        </p:cTn>
                                        <p:tgtEl>
                                          <p:spTgt spid="437"/>
                                        </p:tgtEl>
                                        <p:attrNameLst>
                                          <p:attrName>style.visibility</p:attrName>
                                        </p:attrNameLst>
                                      </p:cBhvr>
                                      <p:to>
                                        <p:strVal val="visible"/>
                                      </p:to>
                                    </p:set>
                                    <p:animEffect filter="fade" transition="in">
                                      <p:cBhvr additive="repl">
                                        <p:cTn id="577" dur="1000"/>
                                        <p:tgtEl>
                                          <p:spTgt spid="437"/>
                                        </p:tgtEl>
                                      </p:cBhvr>
                                    </p:animEffect>
                                    <p:anim calcmode="lin" valueType="num">
                                      <p:cBhvr additive="repl">
                                        <p:cTn id="578" dur="1000" fill="hold"/>
                                        <p:tgtEl>
                                          <p:spTgt spid="437"/>
                                        </p:tgtEl>
                                        <p:attrNameLst>
                                          <p:attrName>ppt_x</p:attrName>
                                        </p:attrNameLst>
                                      </p:cBhvr>
                                      <p:tavLst>
                                        <p:tav tm="0">
                                          <p:val>
                                            <p:strVal val="#ppt_x"/>
                                          </p:val>
                                        </p:tav>
                                        <p:tav tm="100000">
                                          <p:val>
                                            <p:strVal val="#ppt_x"/>
                                          </p:val>
                                        </p:tav>
                                      </p:tavLst>
                                    </p:anim>
                                    <p:anim calcmode="lin" valueType="num">
                                      <p:cBhvr additive="repl">
                                        <p:cTn id="579" dur="900" fill="hold"/>
                                        <p:tgtEl>
                                          <p:spTgt spid="437"/>
                                        </p:tgtEl>
                                        <p:attrNameLst>
                                          <p:attrName>ppt_y</p:attrName>
                                        </p:attrNameLst>
                                      </p:cBhvr>
                                      <p:tavLst>
                                        <p:tav tm="0">
                                          <p:val>
                                            <p:strVal val="#ppt_y+1"/>
                                          </p:val>
                                        </p:tav>
                                        <p:tav tm="100000">
                                          <p:val>
                                            <p:strVal val="#ppt_y-.03"/>
                                          </p:val>
                                        </p:tav>
                                      </p:tavLst>
                                    </p:anim>
                                    <p:anim calcmode="lin" valueType="num">
                                      <p:cBhvr additive="repl">
                                        <p:cTn id="580" dur="100" fill="hold">
                                          <p:stCondLst>
                                            <p:cond delay="900"/>
                                          </p:stCondLst>
                                        </p:cTn>
                                        <p:tgtEl>
                                          <p:spTgt spid="437"/>
                                        </p:tgtEl>
                                        <p:attrNameLst>
                                          <p:attrName>ppt_y</p:attrName>
                                        </p:attrNameLst>
                                      </p:cBhvr>
                                      <p:tavLst>
                                        <p:tav tm="0">
                                          <p:val>
                                            <p:strVal val="#ppt_y-.03"/>
                                          </p:val>
                                        </p:tav>
                                        <p:tav tm="100000">
                                          <p:val>
                                            <p:strVal val="#ppt_y"/>
                                          </p:val>
                                        </p:tav>
                                      </p:tavLst>
                                    </p:anim>
                                  </p:childTnLst>
                                </p:cTn>
                              </p:par>
                            </p:childTnLst>
                          </p:cTn>
                        </p:par>
                        <p:par>
                          <p:cTn id="581" fill="hold">
                            <p:stCondLst>
                              <p:cond delay="7750"/>
                            </p:stCondLst>
                            <p:childTnLst>
                              <p:par>
                                <p:cTn id="582" nodeType="afterEffect" fill="hold" presetClass="entr" presetID="16" presetSubtype="21">
                                  <p:stCondLst>
                                    <p:cond delay="0"/>
                                  </p:stCondLst>
                                  <p:childTnLst>
                                    <p:set>
                                      <p:cBhvr>
                                        <p:cTn id="583" dur="1" fill="hold">
                                          <p:stCondLst>
                                            <p:cond delay="0"/>
                                          </p:stCondLst>
                                        </p:cTn>
                                        <p:tgtEl>
                                          <p:spTgt spid="434"/>
                                        </p:tgtEl>
                                        <p:attrNameLst>
                                          <p:attrName>style.visibility</p:attrName>
                                        </p:attrNameLst>
                                      </p:cBhvr>
                                      <p:to>
                                        <p:strVal val="visible"/>
                                      </p:to>
                                    </p:set>
                                    <p:animEffect filter="barn(inVertical)" transition="in">
                                      <p:cBhvr additive="repl">
                                        <p:cTn id="584" dur="500"/>
                                        <p:tgtEl>
                                          <p:spTgt spid="434"/>
                                        </p:tgtEl>
                                      </p:cBhvr>
                                    </p:animEffect>
                                  </p:childTnLst>
                                </p:cTn>
                              </p:par>
                            </p:childTnLst>
                          </p:cTn>
                        </p:par>
                        <p:par>
                          <p:cTn id="585" fill="hold">
                            <p:stCondLst>
                              <p:cond delay="8250"/>
                            </p:stCondLst>
                            <p:childTnLst>
                              <p:par>
                                <p:cTn id="586" nodeType="afterEffect" fill="hold" presetClass="entr" presetID="37">
                                  <p:stCondLst>
                                    <p:cond delay="0"/>
                                  </p:stCondLst>
                                  <p:childTnLst>
                                    <p:set>
                                      <p:cBhvr>
                                        <p:cTn id="587" dur="1" fill="hold">
                                          <p:stCondLst>
                                            <p:cond delay="0"/>
                                          </p:stCondLst>
                                        </p:cTn>
                                        <p:tgtEl>
                                          <p:spTgt spid="431"/>
                                        </p:tgtEl>
                                        <p:attrNameLst>
                                          <p:attrName>style.visibility</p:attrName>
                                        </p:attrNameLst>
                                      </p:cBhvr>
                                      <p:to>
                                        <p:strVal val="visible"/>
                                      </p:to>
                                    </p:set>
                                    <p:animEffect filter="fade" transition="in">
                                      <p:cBhvr additive="repl">
                                        <p:cTn id="588" dur="1000"/>
                                        <p:tgtEl>
                                          <p:spTgt spid="431"/>
                                        </p:tgtEl>
                                      </p:cBhvr>
                                    </p:animEffect>
                                    <p:anim calcmode="lin" valueType="num">
                                      <p:cBhvr additive="repl">
                                        <p:cTn id="589" dur="1000" fill="hold"/>
                                        <p:tgtEl>
                                          <p:spTgt spid="431"/>
                                        </p:tgtEl>
                                        <p:attrNameLst>
                                          <p:attrName>ppt_x</p:attrName>
                                        </p:attrNameLst>
                                      </p:cBhvr>
                                      <p:tavLst>
                                        <p:tav tm="0">
                                          <p:val>
                                            <p:strVal val="#ppt_x"/>
                                          </p:val>
                                        </p:tav>
                                        <p:tav tm="100000">
                                          <p:val>
                                            <p:strVal val="#ppt_x"/>
                                          </p:val>
                                        </p:tav>
                                      </p:tavLst>
                                    </p:anim>
                                    <p:anim calcmode="lin" valueType="num">
                                      <p:cBhvr additive="repl">
                                        <p:cTn id="590" dur="900" fill="hold"/>
                                        <p:tgtEl>
                                          <p:spTgt spid="431"/>
                                        </p:tgtEl>
                                        <p:attrNameLst>
                                          <p:attrName>ppt_y</p:attrName>
                                        </p:attrNameLst>
                                      </p:cBhvr>
                                      <p:tavLst>
                                        <p:tav tm="0">
                                          <p:val>
                                            <p:strVal val="#ppt_y+1"/>
                                          </p:val>
                                        </p:tav>
                                        <p:tav tm="100000">
                                          <p:val>
                                            <p:strVal val="#ppt_y-.03"/>
                                          </p:val>
                                        </p:tav>
                                      </p:tavLst>
                                    </p:anim>
                                    <p:anim calcmode="lin" valueType="num">
                                      <p:cBhvr additive="repl">
                                        <p:cTn id="591" dur="100" fill="hold">
                                          <p:stCondLst>
                                            <p:cond delay="900"/>
                                          </p:stCondLst>
                                        </p:cTn>
                                        <p:tgtEl>
                                          <p:spTgt spid="431"/>
                                        </p:tgtEl>
                                        <p:attrNameLst>
                                          <p:attrName>ppt_y</p:attrName>
                                        </p:attrNameLst>
                                      </p:cBhvr>
                                      <p:tavLst>
                                        <p:tav tm="0">
                                          <p:val>
                                            <p:strVal val="#ppt_y-.03"/>
                                          </p:val>
                                        </p:tav>
                                        <p:tav tm="100000">
                                          <p:val>
                                            <p:strVal val="#ppt_y"/>
                                          </p:val>
                                        </p:tav>
                                      </p:tavLst>
                                    </p:anim>
                                  </p:childTnLst>
                                </p:cTn>
                              </p:par>
                              <p:par>
                                <p:cTn id="592" nodeType="withEffect" fill="hold" presetClass="entr" presetID="37">
                                  <p:stCondLst>
                                    <p:cond delay="0"/>
                                  </p:stCondLst>
                                  <p:childTnLst>
                                    <p:set>
                                      <p:cBhvr>
                                        <p:cTn id="593" dur="1" fill="hold">
                                          <p:stCondLst>
                                            <p:cond delay="0"/>
                                          </p:stCondLst>
                                        </p:cTn>
                                        <p:tgtEl>
                                          <p:spTgt spid="438"/>
                                        </p:tgtEl>
                                        <p:attrNameLst>
                                          <p:attrName>style.visibility</p:attrName>
                                        </p:attrNameLst>
                                      </p:cBhvr>
                                      <p:to>
                                        <p:strVal val="visible"/>
                                      </p:to>
                                    </p:set>
                                    <p:animEffect filter="fade" transition="in">
                                      <p:cBhvr additive="repl">
                                        <p:cTn id="594" dur="1000"/>
                                        <p:tgtEl>
                                          <p:spTgt spid="438"/>
                                        </p:tgtEl>
                                      </p:cBhvr>
                                    </p:animEffect>
                                    <p:anim calcmode="lin" valueType="num">
                                      <p:cBhvr additive="repl">
                                        <p:cTn id="595" dur="1000" fill="hold"/>
                                        <p:tgtEl>
                                          <p:spTgt spid="438"/>
                                        </p:tgtEl>
                                        <p:attrNameLst>
                                          <p:attrName>ppt_x</p:attrName>
                                        </p:attrNameLst>
                                      </p:cBhvr>
                                      <p:tavLst>
                                        <p:tav tm="0">
                                          <p:val>
                                            <p:strVal val="#ppt_x"/>
                                          </p:val>
                                        </p:tav>
                                        <p:tav tm="100000">
                                          <p:val>
                                            <p:strVal val="#ppt_x"/>
                                          </p:val>
                                        </p:tav>
                                      </p:tavLst>
                                    </p:anim>
                                    <p:anim calcmode="lin" valueType="num">
                                      <p:cBhvr additive="repl">
                                        <p:cTn id="596" dur="900" fill="hold"/>
                                        <p:tgtEl>
                                          <p:spTgt spid="438"/>
                                        </p:tgtEl>
                                        <p:attrNameLst>
                                          <p:attrName>ppt_y</p:attrName>
                                        </p:attrNameLst>
                                      </p:cBhvr>
                                      <p:tavLst>
                                        <p:tav tm="0">
                                          <p:val>
                                            <p:strVal val="#ppt_y+1"/>
                                          </p:val>
                                        </p:tav>
                                        <p:tav tm="100000">
                                          <p:val>
                                            <p:strVal val="#ppt_y-.03"/>
                                          </p:val>
                                        </p:tav>
                                      </p:tavLst>
                                    </p:anim>
                                    <p:anim calcmode="lin" valueType="num">
                                      <p:cBhvr additive="repl">
                                        <p:cTn id="597" dur="100" fill="hold">
                                          <p:stCondLst>
                                            <p:cond delay="900"/>
                                          </p:stCondLst>
                                        </p:cTn>
                                        <p:tgtEl>
                                          <p:spTgt spid="438"/>
                                        </p:tgtEl>
                                        <p:attrNameLst>
                                          <p:attrName>ppt_y</p:attrName>
                                        </p:attrNameLst>
                                      </p:cBhvr>
                                      <p:tavLst>
                                        <p:tav tm="0">
                                          <p:val>
                                            <p:strVal val="#ppt_y-.03"/>
                                          </p:val>
                                        </p:tav>
                                        <p:tav tm="100000">
                                          <p:val>
                                            <p:strVal val="#ppt_y"/>
                                          </p:val>
                                        </p:tav>
                                      </p:tavLst>
                                    </p:anim>
                                  </p:childTnLst>
                                </p:cTn>
                              </p:par>
                            </p:childTnLst>
                          </p:cTn>
                        </p:par>
                        <p:par>
                          <p:cTn id="598" fill="hold">
                            <p:stCondLst>
                              <p:cond delay="9250"/>
                            </p:stCondLst>
                            <p:childTnLst>
                              <p:par>
                                <p:cTn id="599" nodeType="afterEffect" fill="hold" presetClass="entr" presetID="53" presetSubtype="528">
                                  <p:stCondLst>
                                    <p:cond delay="0"/>
                                  </p:stCondLst>
                                  <p:childTnLst>
                                    <p:set>
                                      <p:cBhvr>
                                        <p:cTn id="600" dur="1" fill="hold">
                                          <p:stCondLst>
                                            <p:cond delay="0"/>
                                          </p:stCondLst>
                                        </p:cTn>
                                        <p:tgtEl>
                                          <p:spTgt spid="445"/>
                                        </p:tgtEl>
                                        <p:attrNameLst>
                                          <p:attrName>style.visibility</p:attrName>
                                        </p:attrNameLst>
                                      </p:cBhvr>
                                      <p:to>
                                        <p:strVal val="visible"/>
                                      </p:to>
                                    </p:set>
                                    <p:anim calcmode="lin" valueType="num">
                                      <p:cBhvr additive="repl">
                                        <p:cTn id="601" dur="250" fill="hold"/>
                                        <p:tgtEl>
                                          <p:spTgt spid="445"/>
                                        </p:tgtEl>
                                        <p:attrNameLst>
                                          <p:attrName>ppt_w</p:attrName>
                                        </p:attrNameLst>
                                      </p:cBhvr>
                                      <p:tavLst>
                                        <p:tav tm="0">
                                          <p:val>
                                            <p:fltVal val="0"/>
                                          </p:val>
                                        </p:tav>
                                        <p:tav tm="100000">
                                          <p:val>
                                            <p:strVal val="#ppt_w"/>
                                          </p:val>
                                        </p:tav>
                                      </p:tavLst>
                                    </p:anim>
                                    <p:anim calcmode="lin" valueType="num">
                                      <p:cBhvr additive="repl">
                                        <p:cTn id="602" dur="250" fill="hold"/>
                                        <p:tgtEl>
                                          <p:spTgt spid="445"/>
                                        </p:tgtEl>
                                        <p:attrNameLst>
                                          <p:attrName>ppt_h</p:attrName>
                                        </p:attrNameLst>
                                      </p:cBhvr>
                                      <p:tavLst>
                                        <p:tav tm="0">
                                          <p:val>
                                            <p:fltVal val="0"/>
                                          </p:val>
                                        </p:tav>
                                        <p:tav tm="100000">
                                          <p:val>
                                            <p:strVal val="#ppt_h"/>
                                          </p:val>
                                        </p:tav>
                                      </p:tavLst>
                                    </p:anim>
                                    <p:animEffect filter="fade" transition="in">
                                      <p:cBhvr additive="repl">
                                        <p:cTn id="603" dur="250"/>
                                        <p:tgtEl>
                                          <p:spTgt spid="445"/>
                                        </p:tgtEl>
                                      </p:cBhvr>
                                    </p:animEffect>
                                    <p:anim calcmode="lin" valueType="num">
                                      <p:cBhvr additive="repl">
                                        <p:cTn id="604" dur="250" fill="hold"/>
                                        <p:tgtEl>
                                          <p:spTgt spid="445"/>
                                        </p:tgtEl>
                                        <p:attrNameLst>
                                          <p:attrName>ppt_x</p:attrName>
                                        </p:attrNameLst>
                                      </p:cBhvr>
                                      <p:tavLst>
                                        <p:tav tm="0">
                                          <p:val>
                                            <p:fltVal val="0.5"/>
                                          </p:val>
                                        </p:tav>
                                        <p:tav tm="100000">
                                          <p:val>
                                            <p:strVal val="#ppt_x"/>
                                          </p:val>
                                        </p:tav>
                                      </p:tavLst>
                                    </p:anim>
                                    <p:anim calcmode="lin" valueType="num">
                                      <p:cBhvr additive="repl">
                                        <p:cTn id="605" dur="250" fill="hold"/>
                                        <p:tgtEl>
                                          <p:spTgt spid="445"/>
                                        </p:tgtEl>
                                        <p:attrNameLst>
                                          <p:attrName>ppt_y</p:attrName>
                                        </p:attrNameLst>
                                      </p:cBhvr>
                                      <p:tavLst>
                                        <p:tav tm="0">
                                          <p:val>
                                            <p:fltVal val="0.5"/>
                                          </p:val>
                                        </p:tav>
                                        <p:tav tm="100000">
                                          <p:val>
                                            <p:strVal val="#ppt_y"/>
                                          </p:val>
                                        </p:tav>
                                      </p:tavLst>
                                    </p:anim>
                                  </p:childTnLst>
                                </p:cTn>
                              </p:par>
                            </p:childTnLst>
                          </p:cTn>
                        </p:par>
                        <p:par>
                          <p:cTn id="606" fill="hold">
                            <p:stCondLst>
                              <p:cond delay="9500"/>
                            </p:stCondLst>
                            <p:childTnLst>
                              <p:par>
                                <p:cTn id="607" nodeType="afterEffect" fill="hold" presetClass="entr" presetID="42">
                                  <p:stCondLst>
                                    <p:cond delay="0"/>
                                  </p:stCondLst>
                                  <p:childTnLst>
                                    <p:set>
                                      <p:cBhvr>
                                        <p:cTn id="608" dur="1" fill="hold">
                                          <p:stCondLst>
                                            <p:cond delay="0"/>
                                          </p:stCondLst>
                                        </p:cTn>
                                        <p:tgtEl>
                                          <p:spTgt spid="446"/>
                                        </p:tgtEl>
                                        <p:attrNameLst>
                                          <p:attrName>style.visibility</p:attrName>
                                        </p:attrNameLst>
                                      </p:cBhvr>
                                      <p:to>
                                        <p:strVal val="visible"/>
                                      </p:to>
                                    </p:set>
                                    <p:animEffect filter="fade" transition="in">
                                      <p:cBhvr additive="repl">
                                        <p:cTn id="609" dur="1000"/>
                                        <p:tgtEl>
                                          <p:spTgt spid="446"/>
                                        </p:tgtEl>
                                      </p:cBhvr>
                                    </p:animEffect>
                                    <p:anim calcmode="lin" valueType="num">
                                      <p:cBhvr additive="repl">
                                        <p:cTn id="610" dur="1000" fill="hold"/>
                                        <p:tgtEl>
                                          <p:spTgt spid="446"/>
                                        </p:tgtEl>
                                        <p:attrNameLst>
                                          <p:attrName>ppt_x</p:attrName>
                                        </p:attrNameLst>
                                      </p:cBhvr>
                                      <p:tavLst>
                                        <p:tav tm="0">
                                          <p:val>
                                            <p:strVal val="#ppt_x"/>
                                          </p:val>
                                        </p:tav>
                                        <p:tav tm="100000">
                                          <p:val>
                                            <p:strVal val="#ppt_x"/>
                                          </p:val>
                                        </p:tav>
                                      </p:tavLst>
                                    </p:anim>
                                    <p:anim calcmode="lin" valueType="num">
                                      <p:cBhvr additive="repl">
                                        <p:cTn id="611" dur="1000" fill="hold"/>
                                        <p:tgtEl>
                                          <p:spTgt spid="446"/>
                                        </p:tgtEl>
                                        <p:attrNameLst>
                                          <p:attrName>ppt_y</p:attrName>
                                        </p:attrNameLst>
                                      </p:cBhvr>
                                      <p:tavLst>
                                        <p:tav tm="0">
                                          <p:val>
                                            <p:strVal val="#ppt_y+.1"/>
                                          </p:val>
                                        </p:tav>
                                        <p:tav tm="100000">
                                          <p:val>
                                            <p:strVal val="#ppt_y"/>
                                          </p:val>
                                        </p:tav>
                                      </p:tavLst>
                                    </p:anim>
                                  </p:childTnLst>
                                </p:cTn>
                              </p:par>
                            </p:childTnLst>
                          </p:cTn>
                        </p:par>
                        <p:par>
                          <p:cTn id="612" fill="hold">
                            <p:stCondLst>
                              <p:cond delay="10500"/>
                            </p:stCondLst>
                            <p:childTnLst>
                              <p:par>
                                <p:cTn id="613" nodeType="afterEffect" fill="hold" presetClass="entr" presetID="47">
                                  <p:stCondLst>
                                    <p:cond delay="0"/>
                                  </p:stCondLst>
                                  <p:childTnLst>
                                    <p:set>
                                      <p:cBhvr>
                                        <p:cTn id="614" dur="1" fill="hold">
                                          <p:stCondLst>
                                            <p:cond delay="0"/>
                                          </p:stCondLst>
                                        </p:cTn>
                                        <p:tgtEl>
                                          <p:spTgt spid="458"/>
                                        </p:tgtEl>
                                        <p:attrNameLst>
                                          <p:attrName>style.visibility</p:attrName>
                                        </p:attrNameLst>
                                      </p:cBhvr>
                                      <p:to>
                                        <p:strVal val="visible"/>
                                      </p:to>
                                    </p:set>
                                    <p:animEffect filter="fade" transition="in">
                                      <p:cBhvr additive="repl">
                                        <p:cTn id="615" dur="1000"/>
                                        <p:tgtEl>
                                          <p:spTgt spid="458"/>
                                        </p:tgtEl>
                                      </p:cBhvr>
                                    </p:animEffect>
                                    <p:anim calcmode="lin" valueType="num">
                                      <p:cBhvr additive="repl">
                                        <p:cTn id="616" dur="1000" fill="hold"/>
                                        <p:tgtEl>
                                          <p:spTgt spid="458"/>
                                        </p:tgtEl>
                                        <p:attrNameLst>
                                          <p:attrName>ppt_x</p:attrName>
                                        </p:attrNameLst>
                                      </p:cBhvr>
                                      <p:tavLst>
                                        <p:tav tm="0">
                                          <p:val>
                                            <p:strVal val="#ppt_x"/>
                                          </p:val>
                                        </p:tav>
                                        <p:tav tm="100000">
                                          <p:val>
                                            <p:strVal val="#ppt_x"/>
                                          </p:val>
                                        </p:tav>
                                      </p:tavLst>
                                    </p:anim>
                                    <p:anim calcmode="lin" valueType="num">
                                      <p:cBhvr additive="repl">
                                        <p:cTn id="617" dur="1000" fill="hold"/>
                                        <p:tgtEl>
                                          <p:spTgt spid="458"/>
                                        </p:tgtEl>
                                        <p:attrNameLst>
                                          <p:attrName>ppt_y</p:attrName>
                                        </p:attrNameLst>
                                      </p:cBhvr>
                                      <p:tavLst>
                                        <p:tav tm="0">
                                          <p:val>
                                            <p:strVal val="#ppt_y-.1"/>
                                          </p:val>
                                        </p:tav>
                                        <p:tav tm="100000">
                                          <p:val>
                                            <p:strVal val="#ppt_y"/>
                                          </p:val>
                                        </p:tav>
                                      </p:tavLst>
                                    </p:anim>
                                  </p:childTnLst>
                                </p:cTn>
                              </p:par>
                              <p:par>
                                <p:cTn id="618" nodeType="withEffect" fill="hold" presetClass="entr" presetID="47">
                                  <p:stCondLst>
                                    <p:cond delay="0"/>
                                  </p:stCondLst>
                                  <p:childTnLst>
                                    <p:set>
                                      <p:cBhvr>
                                        <p:cTn id="619" dur="1" fill="hold">
                                          <p:stCondLst>
                                            <p:cond delay="0"/>
                                          </p:stCondLst>
                                        </p:cTn>
                                        <p:tgtEl>
                                          <p:spTgt spid="459"/>
                                        </p:tgtEl>
                                        <p:attrNameLst>
                                          <p:attrName>style.visibility</p:attrName>
                                        </p:attrNameLst>
                                      </p:cBhvr>
                                      <p:to>
                                        <p:strVal val="visible"/>
                                      </p:to>
                                    </p:set>
                                    <p:animEffect filter="fade" transition="in">
                                      <p:cBhvr additive="repl">
                                        <p:cTn id="620" dur="1000"/>
                                        <p:tgtEl>
                                          <p:spTgt spid="459"/>
                                        </p:tgtEl>
                                      </p:cBhvr>
                                    </p:animEffect>
                                    <p:anim calcmode="lin" valueType="num">
                                      <p:cBhvr additive="repl">
                                        <p:cTn id="621" dur="1000" fill="hold"/>
                                        <p:tgtEl>
                                          <p:spTgt spid="459"/>
                                        </p:tgtEl>
                                        <p:attrNameLst>
                                          <p:attrName>ppt_x</p:attrName>
                                        </p:attrNameLst>
                                      </p:cBhvr>
                                      <p:tavLst>
                                        <p:tav tm="0">
                                          <p:val>
                                            <p:strVal val="#ppt_x"/>
                                          </p:val>
                                        </p:tav>
                                        <p:tav tm="100000">
                                          <p:val>
                                            <p:strVal val="#ppt_x"/>
                                          </p:val>
                                        </p:tav>
                                      </p:tavLst>
                                    </p:anim>
                                    <p:anim calcmode="lin" valueType="num">
                                      <p:cBhvr additive="repl">
                                        <p:cTn id="622" dur="1000" fill="hold"/>
                                        <p:tgtEl>
                                          <p:spTgt spid="459"/>
                                        </p:tgtEl>
                                        <p:attrNameLst>
                                          <p:attrName>ppt_y</p:attrName>
                                        </p:attrNameLst>
                                      </p:cBhvr>
                                      <p:tavLst>
                                        <p:tav tm="0">
                                          <p:val>
                                            <p:strVal val="#ppt_y-.1"/>
                                          </p:val>
                                        </p:tav>
                                        <p:tav tm="100000">
                                          <p:val>
                                            <p:strVal val="#ppt_y"/>
                                          </p:val>
                                        </p:tav>
                                      </p:tavLst>
                                    </p:anim>
                                  </p:childTnLst>
                                </p:cTn>
                              </p:par>
                            </p:childTnLst>
                          </p:cTn>
                        </p:par>
                        <p:par>
                          <p:cTn id="623" fill="hold">
                            <p:stCondLst>
                              <p:cond delay="11500"/>
                            </p:stCondLst>
                            <p:childTnLst>
                              <p:par>
                                <p:cTn id="624" nodeType="afterEffect" fill="hold" presetClass="entr" presetID="47">
                                  <p:stCondLst>
                                    <p:cond delay="0"/>
                                  </p:stCondLst>
                                  <p:childTnLst>
                                    <p:set>
                                      <p:cBhvr>
                                        <p:cTn id="625" dur="1" fill="hold">
                                          <p:stCondLst>
                                            <p:cond delay="0"/>
                                          </p:stCondLst>
                                        </p:cTn>
                                        <p:tgtEl>
                                          <p:spTgt spid="460"/>
                                        </p:tgtEl>
                                        <p:attrNameLst>
                                          <p:attrName>style.visibility</p:attrName>
                                        </p:attrNameLst>
                                      </p:cBhvr>
                                      <p:to>
                                        <p:strVal val="visible"/>
                                      </p:to>
                                    </p:set>
                                    <p:animEffect filter="fade" transition="in">
                                      <p:cBhvr additive="repl">
                                        <p:cTn id="626" dur="1000"/>
                                        <p:tgtEl>
                                          <p:spTgt spid="460"/>
                                        </p:tgtEl>
                                      </p:cBhvr>
                                    </p:animEffect>
                                    <p:anim calcmode="lin" valueType="num">
                                      <p:cBhvr additive="repl">
                                        <p:cTn id="627" dur="1000" fill="hold"/>
                                        <p:tgtEl>
                                          <p:spTgt spid="460"/>
                                        </p:tgtEl>
                                        <p:attrNameLst>
                                          <p:attrName>ppt_x</p:attrName>
                                        </p:attrNameLst>
                                      </p:cBhvr>
                                      <p:tavLst>
                                        <p:tav tm="0">
                                          <p:val>
                                            <p:strVal val="#ppt_x"/>
                                          </p:val>
                                        </p:tav>
                                        <p:tav tm="100000">
                                          <p:val>
                                            <p:strVal val="#ppt_x"/>
                                          </p:val>
                                        </p:tav>
                                      </p:tavLst>
                                    </p:anim>
                                    <p:anim calcmode="lin" valueType="num">
                                      <p:cBhvr additive="repl">
                                        <p:cTn id="628" dur="1000" fill="hold"/>
                                        <p:tgtEl>
                                          <p:spTgt spid="460"/>
                                        </p:tgtEl>
                                        <p:attrNameLst>
                                          <p:attrName>ppt_y</p:attrName>
                                        </p:attrNameLst>
                                      </p:cBhvr>
                                      <p:tavLst>
                                        <p:tav tm="0">
                                          <p:val>
                                            <p:strVal val="#ppt_y-.1"/>
                                          </p:val>
                                        </p:tav>
                                        <p:tav tm="100000">
                                          <p:val>
                                            <p:strVal val="#ppt_y"/>
                                          </p:val>
                                        </p:tav>
                                      </p:tavLst>
                                    </p:anim>
                                  </p:childTnLst>
                                </p:cTn>
                              </p:par>
                            </p:childTnLst>
                          </p:cTn>
                        </p:par>
                        <p:par>
                          <p:cTn id="629" fill="hold">
                            <p:stCondLst>
                              <p:cond delay="12500"/>
                            </p:stCondLst>
                            <p:childTnLst>
                              <p:par>
                                <p:cTn id="630" nodeType="afterEffect" fill="hold" presetClass="entr" presetID="37">
                                  <p:stCondLst>
                                    <p:cond delay="0"/>
                                  </p:stCondLst>
                                  <p:childTnLst>
                                    <p:set>
                                      <p:cBhvr>
                                        <p:cTn id="631" dur="1" fill="hold">
                                          <p:stCondLst>
                                            <p:cond delay="0"/>
                                          </p:stCondLst>
                                        </p:cTn>
                                        <p:tgtEl>
                                          <p:spTgt spid="454"/>
                                        </p:tgtEl>
                                        <p:attrNameLst>
                                          <p:attrName>style.visibility</p:attrName>
                                        </p:attrNameLst>
                                      </p:cBhvr>
                                      <p:to>
                                        <p:strVal val="visible"/>
                                      </p:to>
                                    </p:set>
                                    <p:animEffect filter="fade" transition="in">
                                      <p:cBhvr additive="repl">
                                        <p:cTn id="632" dur="1000"/>
                                        <p:tgtEl>
                                          <p:spTgt spid="454"/>
                                        </p:tgtEl>
                                      </p:cBhvr>
                                    </p:animEffect>
                                    <p:anim calcmode="lin" valueType="num">
                                      <p:cBhvr additive="repl">
                                        <p:cTn id="633" dur="1000" fill="hold"/>
                                        <p:tgtEl>
                                          <p:spTgt spid="454"/>
                                        </p:tgtEl>
                                        <p:attrNameLst>
                                          <p:attrName>ppt_x</p:attrName>
                                        </p:attrNameLst>
                                      </p:cBhvr>
                                      <p:tavLst>
                                        <p:tav tm="0">
                                          <p:val>
                                            <p:strVal val="#ppt_x"/>
                                          </p:val>
                                        </p:tav>
                                        <p:tav tm="100000">
                                          <p:val>
                                            <p:strVal val="#ppt_x"/>
                                          </p:val>
                                        </p:tav>
                                      </p:tavLst>
                                    </p:anim>
                                    <p:anim calcmode="lin" valueType="num">
                                      <p:cBhvr additive="repl">
                                        <p:cTn id="634" dur="900" fill="hold"/>
                                        <p:tgtEl>
                                          <p:spTgt spid="454"/>
                                        </p:tgtEl>
                                        <p:attrNameLst>
                                          <p:attrName>ppt_y</p:attrName>
                                        </p:attrNameLst>
                                      </p:cBhvr>
                                      <p:tavLst>
                                        <p:tav tm="0">
                                          <p:val>
                                            <p:strVal val="#ppt_y+1"/>
                                          </p:val>
                                        </p:tav>
                                        <p:tav tm="100000">
                                          <p:val>
                                            <p:strVal val="#ppt_y-.03"/>
                                          </p:val>
                                        </p:tav>
                                      </p:tavLst>
                                    </p:anim>
                                    <p:anim calcmode="lin" valueType="num">
                                      <p:cBhvr additive="repl">
                                        <p:cTn id="635" dur="100" fill="hold">
                                          <p:stCondLst>
                                            <p:cond delay="900"/>
                                          </p:stCondLst>
                                        </p:cTn>
                                        <p:tgtEl>
                                          <p:spTgt spid="454"/>
                                        </p:tgtEl>
                                        <p:attrNameLst>
                                          <p:attrName>ppt_y</p:attrName>
                                        </p:attrNameLst>
                                      </p:cBhvr>
                                      <p:tavLst>
                                        <p:tav tm="0">
                                          <p:val>
                                            <p:strVal val="#ppt_y-.03"/>
                                          </p:val>
                                        </p:tav>
                                        <p:tav tm="100000">
                                          <p:val>
                                            <p:strVal val="#ppt_y"/>
                                          </p:val>
                                        </p:tav>
                                      </p:tavLst>
                                    </p:anim>
                                  </p:childTnLst>
                                </p:cTn>
                              </p:par>
                              <p:par>
                                <p:cTn id="636" nodeType="withEffect" fill="hold" presetClass="entr" presetID="37">
                                  <p:stCondLst>
                                    <p:cond delay="0"/>
                                  </p:stCondLst>
                                  <p:childTnLst>
                                    <p:set>
                                      <p:cBhvr>
                                        <p:cTn id="637" dur="1" fill="hold">
                                          <p:stCondLst>
                                            <p:cond delay="0"/>
                                          </p:stCondLst>
                                        </p:cTn>
                                        <p:tgtEl>
                                          <p:spTgt spid="447"/>
                                        </p:tgtEl>
                                        <p:attrNameLst>
                                          <p:attrName>style.visibility</p:attrName>
                                        </p:attrNameLst>
                                      </p:cBhvr>
                                      <p:to>
                                        <p:strVal val="visible"/>
                                      </p:to>
                                    </p:set>
                                    <p:animEffect filter="fade" transition="in">
                                      <p:cBhvr additive="repl">
                                        <p:cTn id="638" dur="1000"/>
                                        <p:tgtEl>
                                          <p:spTgt spid="447"/>
                                        </p:tgtEl>
                                      </p:cBhvr>
                                    </p:animEffect>
                                    <p:anim calcmode="lin" valueType="num">
                                      <p:cBhvr additive="repl">
                                        <p:cTn id="639" dur="1000" fill="hold"/>
                                        <p:tgtEl>
                                          <p:spTgt spid="447"/>
                                        </p:tgtEl>
                                        <p:attrNameLst>
                                          <p:attrName>ppt_x</p:attrName>
                                        </p:attrNameLst>
                                      </p:cBhvr>
                                      <p:tavLst>
                                        <p:tav tm="0">
                                          <p:val>
                                            <p:strVal val="#ppt_x"/>
                                          </p:val>
                                        </p:tav>
                                        <p:tav tm="100000">
                                          <p:val>
                                            <p:strVal val="#ppt_x"/>
                                          </p:val>
                                        </p:tav>
                                      </p:tavLst>
                                    </p:anim>
                                    <p:anim calcmode="lin" valueType="num">
                                      <p:cBhvr additive="repl">
                                        <p:cTn id="640" dur="900" fill="hold"/>
                                        <p:tgtEl>
                                          <p:spTgt spid="447"/>
                                        </p:tgtEl>
                                        <p:attrNameLst>
                                          <p:attrName>ppt_y</p:attrName>
                                        </p:attrNameLst>
                                      </p:cBhvr>
                                      <p:tavLst>
                                        <p:tav tm="0">
                                          <p:val>
                                            <p:strVal val="#ppt_y+1"/>
                                          </p:val>
                                        </p:tav>
                                        <p:tav tm="100000">
                                          <p:val>
                                            <p:strVal val="#ppt_y-.03"/>
                                          </p:val>
                                        </p:tav>
                                      </p:tavLst>
                                    </p:anim>
                                    <p:anim calcmode="lin" valueType="num">
                                      <p:cBhvr additive="repl">
                                        <p:cTn id="641" dur="100" fill="hold">
                                          <p:stCondLst>
                                            <p:cond delay="900"/>
                                          </p:stCondLst>
                                        </p:cTn>
                                        <p:tgtEl>
                                          <p:spTgt spid="447"/>
                                        </p:tgtEl>
                                        <p:attrNameLst>
                                          <p:attrName>ppt_y</p:attrName>
                                        </p:attrNameLst>
                                      </p:cBhvr>
                                      <p:tavLst>
                                        <p:tav tm="0">
                                          <p:val>
                                            <p:strVal val="#ppt_y-.03"/>
                                          </p:val>
                                        </p:tav>
                                        <p:tav tm="100000">
                                          <p:val>
                                            <p:strVal val="#ppt_y"/>
                                          </p:val>
                                        </p:tav>
                                      </p:tavLst>
                                    </p:anim>
                                  </p:childTnLst>
                                </p:cTn>
                              </p:par>
                            </p:childTnLst>
                          </p:cTn>
                        </p:par>
                        <p:par>
                          <p:cTn id="642" fill="hold">
                            <p:stCondLst>
                              <p:cond delay="13500"/>
                            </p:stCondLst>
                            <p:childTnLst>
                              <p:par>
                                <p:cTn id="643" nodeType="afterEffect" fill="hold" presetClass="entr" presetID="16" presetSubtype="21">
                                  <p:stCondLst>
                                    <p:cond delay="0"/>
                                  </p:stCondLst>
                                  <p:childTnLst>
                                    <p:set>
                                      <p:cBhvr>
                                        <p:cTn id="644" dur="1" fill="hold">
                                          <p:stCondLst>
                                            <p:cond delay="0"/>
                                          </p:stCondLst>
                                        </p:cTn>
                                        <p:tgtEl>
                                          <p:spTgt spid="451"/>
                                        </p:tgtEl>
                                        <p:attrNameLst>
                                          <p:attrName>style.visibility</p:attrName>
                                        </p:attrNameLst>
                                      </p:cBhvr>
                                      <p:to>
                                        <p:strVal val="visible"/>
                                      </p:to>
                                    </p:set>
                                    <p:animEffect filter="barn(inVertical)" transition="in">
                                      <p:cBhvr additive="repl">
                                        <p:cTn id="645" dur="500"/>
                                        <p:tgtEl>
                                          <p:spTgt spid="451"/>
                                        </p:tgtEl>
                                      </p:cBhvr>
                                    </p:animEffect>
                                  </p:childTnLst>
                                </p:cTn>
                              </p:par>
                            </p:childTnLst>
                          </p:cTn>
                        </p:par>
                        <p:par>
                          <p:cTn id="646" fill="hold">
                            <p:stCondLst>
                              <p:cond delay="14000"/>
                            </p:stCondLst>
                            <p:childTnLst>
                              <p:par>
                                <p:cTn id="647" nodeType="afterEffect" fill="hold" presetClass="entr" presetID="37">
                                  <p:stCondLst>
                                    <p:cond delay="0"/>
                                  </p:stCondLst>
                                  <p:childTnLst>
                                    <p:set>
                                      <p:cBhvr>
                                        <p:cTn id="648" dur="1" fill="hold">
                                          <p:stCondLst>
                                            <p:cond delay="0"/>
                                          </p:stCondLst>
                                        </p:cTn>
                                        <p:tgtEl>
                                          <p:spTgt spid="448"/>
                                        </p:tgtEl>
                                        <p:attrNameLst>
                                          <p:attrName>style.visibility</p:attrName>
                                        </p:attrNameLst>
                                      </p:cBhvr>
                                      <p:to>
                                        <p:strVal val="visible"/>
                                      </p:to>
                                    </p:set>
                                    <p:animEffect filter="fade" transition="in">
                                      <p:cBhvr additive="repl">
                                        <p:cTn id="649" dur="1000"/>
                                        <p:tgtEl>
                                          <p:spTgt spid="448"/>
                                        </p:tgtEl>
                                      </p:cBhvr>
                                    </p:animEffect>
                                    <p:anim calcmode="lin" valueType="num">
                                      <p:cBhvr additive="repl">
                                        <p:cTn id="650" dur="1000" fill="hold"/>
                                        <p:tgtEl>
                                          <p:spTgt spid="448"/>
                                        </p:tgtEl>
                                        <p:attrNameLst>
                                          <p:attrName>ppt_x</p:attrName>
                                        </p:attrNameLst>
                                      </p:cBhvr>
                                      <p:tavLst>
                                        <p:tav tm="0">
                                          <p:val>
                                            <p:strVal val="#ppt_x"/>
                                          </p:val>
                                        </p:tav>
                                        <p:tav tm="100000">
                                          <p:val>
                                            <p:strVal val="#ppt_x"/>
                                          </p:val>
                                        </p:tav>
                                      </p:tavLst>
                                    </p:anim>
                                    <p:anim calcmode="lin" valueType="num">
                                      <p:cBhvr additive="repl">
                                        <p:cTn id="651" dur="900" fill="hold"/>
                                        <p:tgtEl>
                                          <p:spTgt spid="448"/>
                                        </p:tgtEl>
                                        <p:attrNameLst>
                                          <p:attrName>ppt_y</p:attrName>
                                        </p:attrNameLst>
                                      </p:cBhvr>
                                      <p:tavLst>
                                        <p:tav tm="0">
                                          <p:val>
                                            <p:strVal val="#ppt_y+1"/>
                                          </p:val>
                                        </p:tav>
                                        <p:tav tm="100000">
                                          <p:val>
                                            <p:strVal val="#ppt_y-.03"/>
                                          </p:val>
                                        </p:tav>
                                      </p:tavLst>
                                    </p:anim>
                                    <p:anim calcmode="lin" valueType="num">
                                      <p:cBhvr additive="repl">
                                        <p:cTn id="652" dur="100" fill="hold">
                                          <p:stCondLst>
                                            <p:cond delay="900"/>
                                          </p:stCondLst>
                                        </p:cTn>
                                        <p:tgtEl>
                                          <p:spTgt spid="448"/>
                                        </p:tgtEl>
                                        <p:attrNameLst>
                                          <p:attrName>ppt_y</p:attrName>
                                        </p:attrNameLst>
                                      </p:cBhvr>
                                      <p:tavLst>
                                        <p:tav tm="0">
                                          <p:val>
                                            <p:strVal val="#ppt_y-.03"/>
                                          </p:val>
                                        </p:tav>
                                        <p:tav tm="100000">
                                          <p:val>
                                            <p:strVal val="#ppt_y"/>
                                          </p:val>
                                        </p:tav>
                                      </p:tavLst>
                                    </p:anim>
                                  </p:childTnLst>
                                </p:cTn>
                              </p:par>
                              <p:par>
                                <p:cTn id="653" nodeType="withEffect" fill="hold" presetClass="entr" presetID="37">
                                  <p:stCondLst>
                                    <p:cond delay="0"/>
                                  </p:stCondLst>
                                  <p:childTnLst>
                                    <p:set>
                                      <p:cBhvr>
                                        <p:cTn id="654" dur="1" fill="hold">
                                          <p:stCondLst>
                                            <p:cond delay="0"/>
                                          </p:stCondLst>
                                        </p:cTn>
                                        <p:tgtEl>
                                          <p:spTgt spid="455"/>
                                        </p:tgtEl>
                                        <p:attrNameLst>
                                          <p:attrName>style.visibility</p:attrName>
                                        </p:attrNameLst>
                                      </p:cBhvr>
                                      <p:to>
                                        <p:strVal val="visible"/>
                                      </p:to>
                                    </p:set>
                                    <p:animEffect filter="fade" transition="in">
                                      <p:cBhvr additive="repl">
                                        <p:cTn id="655" dur="1000"/>
                                        <p:tgtEl>
                                          <p:spTgt spid="455"/>
                                        </p:tgtEl>
                                      </p:cBhvr>
                                    </p:animEffect>
                                    <p:anim calcmode="lin" valueType="num">
                                      <p:cBhvr additive="repl">
                                        <p:cTn id="656" dur="1000" fill="hold"/>
                                        <p:tgtEl>
                                          <p:spTgt spid="455"/>
                                        </p:tgtEl>
                                        <p:attrNameLst>
                                          <p:attrName>ppt_x</p:attrName>
                                        </p:attrNameLst>
                                      </p:cBhvr>
                                      <p:tavLst>
                                        <p:tav tm="0">
                                          <p:val>
                                            <p:strVal val="#ppt_x"/>
                                          </p:val>
                                        </p:tav>
                                        <p:tav tm="100000">
                                          <p:val>
                                            <p:strVal val="#ppt_x"/>
                                          </p:val>
                                        </p:tav>
                                      </p:tavLst>
                                    </p:anim>
                                    <p:anim calcmode="lin" valueType="num">
                                      <p:cBhvr additive="repl">
                                        <p:cTn id="657" dur="900" fill="hold"/>
                                        <p:tgtEl>
                                          <p:spTgt spid="455"/>
                                        </p:tgtEl>
                                        <p:attrNameLst>
                                          <p:attrName>ppt_y</p:attrName>
                                        </p:attrNameLst>
                                      </p:cBhvr>
                                      <p:tavLst>
                                        <p:tav tm="0">
                                          <p:val>
                                            <p:strVal val="#ppt_y+1"/>
                                          </p:val>
                                        </p:tav>
                                        <p:tav tm="100000">
                                          <p:val>
                                            <p:strVal val="#ppt_y-.03"/>
                                          </p:val>
                                        </p:tav>
                                      </p:tavLst>
                                    </p:anim>
                                    <p:anim calcmode="lin" valueType="num">
                                      <p:cBhvr additive="repl">
                                        <p:cTn id="658" dur="100" fill="hold">
                                          <p:stCondLst>
                                            <p:cond delay="900"/>
                                          </p:stCondLst>
                                        </p:cTn>
                                        <p:tgtEl>
                                          <p:spTgt spid="455"/>
                                        </p:tgtEl>
                                        <p:attrNameLst>
                                          <p:attrName>ppt_y</p:attrName>
                                        </p:attrNameLst>
                                      </p:cBhvr>
                                      <p:tavLst>
                                        <p:tav tm="0">
                                          <p:val>
                                            <p:strVal val="#ppt_y-.03"/>
                                          </p:val>
                                        </p:tav>
                                        <p:tav tm="100000">
                                          <p:val>
                                            <p:strVal val="#ppt_y"/>
                                          </p:val>
                                        </p:tav>
                                      </p:tavLst>
                                    </p:anim>
                                  </p:childTnLst>
                                </p:cTn>
                              </p:par>
                            </p:childTnLst>
                          </p:cTn>
                        </p:par>
                        <p:par>
                          <p:cTn id="659" fill="hold">
                            <p:stCondLst>
                              <p:cond delay="15000"/>
                            </p:stCondLst>
                            <p:childTnLst>
                              <p:par>
                                <p:cTn id="660" nodeType="afterEffect" fill="hold" presetClass="entr" presetID="16" presetSubtype="21">
                                  <p:stCondLst>
                                    <p:cond delay="0"/>
                                  </p:stCondLst>
                                  <p:childTnLst>
                                    <p:set>
                                      <p:cBhvr>
                                        <p:cTn id="661" dur="1" fill="hold">
                                          <p:stCondLst>
                                            <p:cond delay="0"/>
                                          </p:stCondLst>
                                        </p:cTn>
                                        <p:tgtEl>
                                          <p:spTgt spid="452"/>
                                        </p:tgtEl>
                                        <p:attrNameLst>
                                          <p:attrName>style.visibility</p:attrName>
                                        </p:attrNameLst>
                                      </p:cBhvr>
                                      <p:to>
                                        <p:strVal val="visible"/>
                                      </p:to>
                                    </p:set>
                                    <p:animEffect filter="barn(inVertical)" transition="in">
                                      <p:cBhvr additive="repl">
                                        <p:cTn id="662" dur="500"/>
                                        <p:tgtEl>
                                          <p:spTgt spid="452"/>
                                        </p:tgtEl>
                                      </p:cBhvr>
                                    </p:animEffect>
                                  </p:childTnLst>
                                </p:cTn>
                              </p:par>
                            </p:childTnLst>
                          </p:cTn>
                        </p:par>
                        <p:par>
                          <p:cTn id="663" fill="hold">
                            <p:stCondLst>
                              <p:cond delay="15500"/>
                            </p:stCondLst>
                            <p:childTnLst>
                              <p:par>
                                <p:cTn id="664" nodeType="afterEffect" fill="hold" presetClass="entr" presetID="37">
                                  <p:stCondLst>
                                    <p:cond delay="0"/>
                                  </p:stCondLst>
                                  <p:childTnLst>
                                    <p:set>
                                      <p:cBhvr>
                                        <p:cTn id="665" dur="1" fill="hold">
                                          <p:stCondLst>
                                            <p:cond delay="0"/>
                                          </p:stCondLst>
                                        </p:cTn>
                                        <p:tgtEl>
                                          <p:spTgt spid="449"/>
                                        </p:tgtEl>
                                        <p:attrNameLst>
                                          <p:attrName>style.visibility</p:attrName>
                                        </p:attrNameLst>
                                      </p:cBhvr>
                                      <p:to>
                                        <p:strVal val="visible"/>
                                      </p:to>
                                    </p:set>
                                    <p:animEffect filter="fade" transition="in">
                                      <p:cBhvr additive="repl">
                                        <p:cTn id="666" dur="1000"/>
                                        <p:tgtEl>
                                          <p:spTgt spid="449"/>
                                        </p:tgtEl>
                                      </p:cBhvr>
                                    </p:animEffect>
                                    <p:anim calcmode="lin" valueType="num">
                                      <p:cBhvr additive="repl">
                                        <p:cTn id="667" dur="1000" fill="hold"/>
                                        <p:tgtEl>
                                          <p:spTgt spid="449"/>
                                        </p:tgtEl>
                                        <p:attrNameLst>
                                          <p:attrName>ppt_x</p:attrName>
                                        </p:attrNameLst>
                                      </p:cBhvr>
                                      <p:tavLst>
                                        <p:tav tm="0">
                                          <p:val>
                                            <p:strVal val="#ppt_x"/>
                                          </p:val>
                                        </p:tav>
                                        <p:tav tm="100000">
                                          <p:val>
                                            <p:strVal val="#ppt_x"/>
                                          </p:val>
                                        </p:tav>
                                      </p:tavLst>
                                    </p:anim>
                                    <p:anim calcmode="lin" valueType="num">
                                      <p:cBhvr additive="repl">
                                        <p:cTn id="668" dur="900" fill="hold"/>
                                        <p:tgtEl>
                                          <p:spTgt spid="449"/>
                                        </p:tgtEl>
                                        <p:attrNameLst>
                                          <p:attrName>ppt_y</p:attrName>
                                        </p:attrNameLst>
                                      </p:cBhvr>
                                      <p:tavLst>
                                        <p:tav tm="0">
                                          <p:val>
                                            <p:strVal val="#ppt_y+1"/>
                                          </p:val>
                                        </p:tav>
                                        <p:tav tm="100000">
                                          <p:val>
                                            <p:strVal val="#ppt_y-.03"/>
                                          </p:val>
                                        </p:tav>
                                      </p:tavLst>
                                    </p:anim>
                                    <p:anim calcmode="lin" valueType="num">
                                      <p:cBhvr additive="repl">
                                        <p:cTn id="669" dur="100" fill="hold">
                                          <p:stCondLst>
                                            <p:cond delay="900"/>
                                          </p:stCondLst>
                                        </p:cTn>
                                        <p:tgtEl>
                                          <p:spTgt spid="449"/>
                                        </p:tgtEl>
                                        <p:attrNameLst>
                                          <p:attrName>ppt_y</p:attrName>
                                        </p:attrNameLst>
                                      </p:cBhvr>
                                      <p:tavLst>
                                        <p:tav tm="0">
                                          <p:val>
                                            <p:strVal val="#ppt_y-.03"/>
                                          </p:val>
                                        </p:tav>
                                        <p:tav tm="100000">
                                          <p:val>
                                            <p:strVal val="#ppt_y"/>
                                          </p:val>
                                        </p:tav>
                                      </p:tavLst>
                                    </p:anim>
                                  </p:childTnLst>
                                </p:cTn>
                              </p:par>
                              <p:par>
                                <p:cTn id="670" nodeType="withEffect" fill="hold" presetClass="entr" presetID="37">
                                  <p:stCondLst>
                                    <p:cond delay="0"/>
                                  </p:stCondLst>
                                  <p:childTnLst>
                                    <p:set>
                                      <p:cBhvr>
                                        <p:cTn id="671" dur="1" fill="hold">
                                          <p:stCondLst>
                                            <p:cond delay="0"/>
                                          </p:stCondLst>
                                        </p:cTn>
                                        <p:tgtEl>
                                          <p:spTgt spid="456"/>
                                        </p:tgtEl>
                                        <p:attrNameLst>
                                          <p:attrName>style.visibility</p:attrName>
                                        </p:attrNameLst>
                                      </p:cBhvr>
                                      <p:to>
                                        <p:strVal val="visible"/>
                                      </p:to>
                                    </p:set>
                                    <p:animEffect filter="fade" transition="in">
                                      <p:cBhvr additive="repl">
                                        <p:cTn id="672" dur="1000"/>
                                        <p:tgtEl>
                                          <p:spTgt spid="456"/>
                                        </p:tgtEl>
                                      </p:cBhvr>
                                    </p:animEffect>
                                    <p:anim calcmode="lin" valueType="num">
                                      <p:cBhvr additive="repl">
                                        <p:cTn id="673" dur="1000" fill="hold"/>
                                        <p:tgtEl>
                                          <p:spTgt spid="456"/>
                                        </p:tgtEl>
                                        <p:attrNameLst>
                                          <p:attrName>ppt_x</p:attrName>
                                        </p:attrNameLst>
                                      </p:cBhvr>
                                      <p:tavLst>
                                        <p:tav tm="0">
                                          <p:val>
                                            <p:strVal val="#ppt_x"/>
                                          </p:val>
                                        </p:tav>
                                        <p:tav tm="100000">
                                          <p:val>
                                            <p:strVal val="#ppt_x"/>
                                          </p:val>
                                        </p:tav>
                                      </p:tavLst>
                                    </p:anim>
                                    <p:anim calcmode="lin" valueType="num">
                                      <p:cBhvr additive="repl">
                                        <p:cTn id="674" dur="900" fill="hold"/>
                                        <p:tgtEl>
                                          <p:spTgt spid="456"/>
                                        </p:tgtEl>
                                        <p:attrNameLst>
                                          <p:attrName>ppt_y</p:attrName>
                                        </p:attrNameLst>
                                      </p:cBhvr>
                                      <p:tavLst>
                                        <p:tav tm="0">
                                          <p:val>
                                            <p:strVal val="#ppt_y+1"/>
                                          </p:val>
                                        </p:tav>
                                        <p:tav tm="100000">
                                          <p:val>
                                            <p:strVal val="#ppt_y-.03"/>
                                          </p:val>
                                        </p:tav>
                                      </p:tavLst>
                                    </p:anim>
                                    <p:anim calcmode="lin" valueType="num">
                                      <p:cBhvr additive="repl">
                                        <p:cTn id="675" dur="100" fill="hold">
                                          <p:stCondLst>
                                            <p:cond delay="900"/>
                                          </p:stCondLst>
                                        </p:cTn>
                                        <p:tgtEl>
                                          <p:spTgt spid="456"/>
                                        </p:tgtEl>
                                        <p:attrNameLst>
                                          <p:attrName>ppt_y</p:attrName>
                                        </p:attrNameLst>
                                      </p:cBhvr>
                                      <p:tavLst>
                                        <p:tav tm="0">
                                          <p:val>
                                            <p:strVal val="#ppt_y-.03"/>
                                          </p:val>
                                        </p:tav>
                                        <p:tav tm="100000">
                                          <p:val>
                                            <p:strVal val="#ppt_y"/>
                                          </p:val>
                                        </p:tav>
                                      </p:tavLst>
                                    </p:anim>
                                  </p:childTnLst>
                                </p:cTn>
                              </p:par>
                            </p:childTnLst>
                          </p:cTn>
                        </p:par>
                        <p:par>
                          <p:cTn id="676" fill="hold">
                            <p:stCondLst>
                              <p:cond delay="16500"/>
                            </p:stCondLst>
                            <p:childTnLst>
                              <p:par>
                                <p:cTn id="677" nodeType="afterEffect" fill="hold" presetClass="entr" presetID="16" presetSubtype="21">
                                  <p:stCondLst>
                                    <p:cond delay="0"/>
                                  </p:stCondLst>
                                  <p:childTnLst>
                                    <p:set>
                                      <p:cBhvr>
                                        <p:cTn id="678" dur="1" fill="hold">
                                          <p:stCondLst>
                                            <p:cond delay="0"/>
                                          </p:stCondLst>
                                        </p:cTn>
                                        <p:tgtEl>
                                          <p:spTgt spid="453"/>
                                        </p:tgtEl>
                                        <p:attrNameLst>
                                          <p:attrName>style.visibility</p:attrName>
                                        </p:attrNameLst>
                                      </p:cBhvr>
                                      <p:to>
                                        <p:strVal val="visible"/>
                                      </p:to>
                                    </p:set>
                                    <p:animEffect filter="barn(inVertical)" transition="in">
                                      <p:cBhvr additive="repl">
                                        <p:cTn id="679" dur="500"/>
                                        <p:tgtEl>
                                          <p:spTgt spid="453"/>
                                        </p:tgtEl>
                                      </p:cBhvr>
                                    </p:animEffect>
                                  </p:childTnLst>
                                </p:cTn>
                              </p:par>
                            </p:childTnLst>
                          </p:cTn>
                        </p:par>
                        <p:par>
                          <p:cTn id="680" fill="hold">
                            <p:stCondLst>
                              <p:cond delay="17000"/>
                            </p:stCondLst>
                            <p:childTnLst>
                              <p:par>
                                <p:cTn id="681" nodeType="afterEffect" fill="hold" presetClass="entr" presetID="37">
                                  <p:stCondLst>
                                    <p:cond delay="0"/>
                                  </p:stCondLst>
                                  <p:childTnLst>
                                    <p:set>
                                      <p:cBhvr>
                                        <p:cTn id="682" dur="1" fill="hold">
                                          <p:stCondLst>
                                            <p:cond delay="0"/>
                                          </p:stCondLst>
                                        </p:cTn>
                                        <p:tgtEl>
                                          <p:spTgt spid="450"/>
                                        </p:tgtEl>
                                        <p:attrNameLst>
                                          <p:attrName>style.visibility</p:attrName>
                                        </p:attrNameLst>
                                      </p:cBhvr>
                                      <p:to>
                                        <p:strVal val="visible"/>
                                      </p:to>
                                    </p:set>
                                    <p:animEffect filter="fade" transition="in">
                                      <p:cBhvr additive="repl">
                                        <p:cTn id="683" dur="1000"/>
                                        <p:tgtEl>
                                          <p:spTgt spid="450"/>
                                        </p:tgtEl>
                                      </p:cBhvr>
                                    </p:animEffect>
                                    <p:anim calcmode="lin" valueType="num">
                                      <p:cBhvr additive="repl">
                                        <p:cTn id="684" dur="1000" fill="hold"/>
                                        <p:tgtEl>
                                          <p:spTgt spid="450"/>
                                        </p:tgtEl>
                                        <p:attrNameLst>
                                          <p:attrName>ppt_x</p:attrName>
                                        </p:attrNameLst>
                                      </p:cBhvr>
                                      <p:tavLst>
                                        <p:tav tm="0">
                                          <p:val>
                                            <p:strVal val="#ppt_x"/>
                                          </p:val>
                                        </p:tav>
                                        <p:tav tm="100000">
                                          <p:val>
                                            <p:strVal val="#ppt_x"/>
                                          </p:val>
                                        </p:tav>
                                      </p:tavLst>
                                    </p:anim>
                                    <p:anim calcmode="lin" valueType="num">
                                      <p:cBhvr additive="repl">
                                        <p:cTn id="685" dur="900" fill="hold"/>
                                        <p:tgtEl>
                                          <p:spTgt spid="450"/>
                                        </p:tgtEl>
                                        <p:attrNameLst>
                                          <p:attrName>ppt_y</p:attrName>
                                        </p:attrNameLst>
                                      </p:cBhvr>
                                      <p:tavLst>
                                        <p:tav tm="0">
                                          <p:val>
                                            <p:strVal val="#ppt_y+1"/>
                                          </p:val>
                                        </p:tav>
                                        <p:tav tm="100000">
                                          <p:val>
                                            <p:strVal val="#ppt_y-.03"/>
                                          </p:val>
                                        </p:tav>
                                      </p:tavLst>
                                    </p:anim>
                                    <p:anim calcmode="lin" valueType="num">
                                      <p:cBhvr additive="repl">
                                        <p:cTn id="686" dur="100" fill="hold">
                                          <p:stCondLst>
                                            <p:cond delay="900"/>
                                          </p:stCondLst>
                                        </p:cTn>
                                        <p:tgtEl>
                                          <p:spTgt spid="450"/>
                                        </p:tgtEl>
                                        <p:attrNameLst>
                                          <p:attrName>ppt_y</p:attrName>
                                        </p:attrNameLst>
                                      </p:cBhvr>
                                      <p:tavLst>
                                        <p:tav tm="0">
                                          <p:val>
                                            <p:strVal val="#ppt_y-.03"/>
                                          </p:val>
                                        </p:tav>
                                        <p:tav tm="100000">
                                          <p:val>
                                            <p:strVal val="#ppt_y"/>
                                          </p:val>
                                        </p:tav>
                                      </p:tavLst>
                                    </p:anim>
                                  </p:childTnLst>
                                </p:cTn>
                              </p:par>
                              <p:par>
                                <p:cTn id="687" nodeType="withEffect" fill="hold" presetClass="entr" presetID="37">
                                  <p:stCondLst>
                                    <p:cond delay="0"/>
                                  </p:stCondLst>
                                  <p:childTnLst>
                                    <p:set>
                                      <p:cBhvr>
                                        <p:cTn id="688" dur="1" fill="hold">
                                          <p:stCondLst>
                                            <p:cond delay="0"/>
                                          </p:stCondLst>
                                        </p:cTn>
                                        <p:tgtEl>
                                          <p:spTgt spid="457"/>
                                        </p:tgtEl>
                                        <p:attrNameLst>
                                          <p:attrName>style.visibility</p:attrName>
                                        </p:attrNameLst>
                                      </p:cBhvr>
                                      <p:to>
                                        <p:strVal val="visible"/>
                                      </p:to>
                                    </p:set>
                                    <p:animEffect filter="fade" transition="in">
                                      <p:cBhvr additive="repl">
                                        <p:cTn id="689" dur="1000"/>
                                        <p:tgtEl>
                                          <p:spTgt spid="457"/>
                                        </p:tgtEl>
                                      </p:cBhvr>
                                    </p:animEffect>
                                    <p:anim calcmode="lin" valueType="num">
                                      <p:cBhvr additive="repl">
                                        <p:cTn id="690" dur="1000" fill="hold"/>
                                        <p:tgtEl>
                                          <p:spTgt spid="457"/>
                                        </p:tgtEl>
                                        <p:attrNameLst>
                                          <p:attrName>ppt_x</p:attrName>
                                        </p:attrNameLst>
                                      </p:cBhvr>
                                      <p:tavLst>
                                        <p:tav tm="0">
                                          <p:val>
                                            <p:strVal val="#ppt_x"/>
                                          </p:val>
                                        </p:tav>
                                        <p:tav tm="100000">
                                          <p:val>
                                            <p:strVal val="#ppt_x"/>
                                          </p:val>
                                        </p:tav>
                                      </p:tavLst>
                                    </p:anim>
                                    <p:anim calcmode="lin" valueType="num">
                                      <p:cBhvr additive="repl">
                                        <p:cTn id="691" dur="900" fill="hold"/>
                                        <p:tgtEl>
                                          <p:spTgt spid="457"/>
                                        </p:tgtEl>
                                        <p:attrNameLst>
                                          <p:attrName>ppt_y</p:attrName>
                                        </p:attrNameLst>
                                      </p:cBhvr>
                                      <p:tavLst>
                                        <p:tav tm="0">
                                          <p:val>
                                            <p:strVal val="#ppt_y+1"/>
                                          </p:val>
                                        </p:tav>
                                        <p:tav tm="100000">
                                          <p:val>
                                            <p:strVal val="#ppt_y-.03"/>
                                          </p:val>
                                        </p:tav>
                                      </p:tavLst>
                                    </p:anim>
                                    <p:anim calcmode="lin" valueType="num">
                                      <p:cBhvr additive="repl">
                                        <p:cTn id="692" dur="100" fill="hold">
                                          <p:stCondLst>
                                            <p:cond delay="900"/>
                                          </p:stCondLst>
                                        </p:cTn>
                                        <p:tgtEl>
                                          <p:spTgt spid="457"/>
                                        </p:tgtEl>
                                        <p:attrNameLst>
                                          <p:attrName>ppt_y</p:attrName>
                                        </p:attrNameLst>
                                      </p:cBhvr>
                                      <p:tavLst>
                                        <p:tav tm="0">
                                          <p:val>
                                            <p:strVal val="#ppt_y-.03"/>
                                          </p:val>
                                        </p:tav>
                                        <p:tav tm="100000">
                                          <p:val>
                                            <p:strVal val="#ppt_y"/>
                                          </p:val>
                                        </p:tav>
                                      </p:tavLst>
                                    </p:anim>
                                  </p:childTnLst>
                                </p:cTn>
                              </p:par>
                            </p:childTnLst>
                          </p:cTn>
                        </p:par>
                        <p:par>
                          <p:cTn id="693" fill="hold">
                            <p:stCondLst>
                              <p:cond delay="18000"/>
                            </p:stCondLst>
                            <p:childTnLst>
                              <p:par>
                                <p:cTn id="694" nodeType="afterEffect" fill="hold" presetClass="entr" presetID="53" presetSubtype="528">
                                  <p:stCondLst>
                                    <p:cond delay="0"/>
                                  </p:stCondLst>
                                  <p:childTnLst>
                                    <p:set>
                                      <p:cBhvr>
                                        <p:cTn id="695" dur="1" fill="hold">
                                          <p:stCondLst>
                                            <p:cond delay="0"/>
                                          </p:stCondLst>
                                        </p:cTn>
                                        <p:tgtEl>
                                          <p:spTgt spid="463"/>
                                        </p:tgtEl>
                                        <p:attrNameLst>
                                          <p:attrName>style.visibility</p:attrName>
                                        </p:attrNameLst>
                                      </p:cBhvr>
                                      <p:to>
                                        <p:strVal val="visible"/>
                                      </p:to>
                                    </p:set>
                                    <p:anim calcmode="lin" valueType="num">
                                      <p:cBhvr additive="repl">
                                        <p:cTn id="696" dur="250" fill="hold"/>
                                        <p:tgtEl>
                                          <p:spTgt spid="463"/>
                                        </p:tgtEl>
                                        <p:attrNameLst>
                                          <p:attrName>ppt_w</p:attrName>
                                        </p:attrNameLst>
                                      </p:cBhvr>
                                      <p:tavLst>
                                        <p:tav tm="0">
                                          <p:val>
                                            <p:fltVal val="0"/>
                                          </p:val>
                                        </p:tav>
                                        <p:tav tm="100000">
                                          <p:val>
                                            <p:strVal val="#ppt_w"/>
                                          </p:val>
                                        </p:tav>
                                      </p:tavLst>
                                    </p:anim>
                                    <p:anim calcmode="lin" valueType="num">
                                      <p:cBhvr additive="repl">
                                        <p:cTn id="697" dur="250" fill="hold"/>
                                        <p:tgtEl>
                                          <p:spTgt spid="463"/>
                                        </p:tgtEl>
                                        <p:attrNameLst>
                                          <p:attrName>ppt_h</p:attrName>
                                        </p:attrNameLst>
                                      </p:cBhvr>
                                      <p:tavLst>
                                        <p:tav tm="0">
                                          <p:val>
                                            <p:fltVal val="0"/>
                                          </p:val>
                                        </p:tav>
                                        <p:tav tm="100000">
                                          <p:val>
                                            <p:strVal val="#ppt_h"/>
                                          </p:val>
                                        </p:tav>
                                      </p:tavLst>
                                    </p:anim>
                                    <p:animEffect filter="fade" transition="in">
                                      <p:cBhvr additive="repl">
                                        <p:cTn id="698" dur="250"/>
                                        <p:tgtEl>
                                          <p:spTgt spid="463"/>
                                        </p:tgtEl>
                                      </p:cBhvr>
                                    </p:animEffect>
                                    <p:anim calcmode="lin" valueType="num">
                                      <p:cBhvr additive="repl">
                                        <p:cTn id="699" dur="250" fill="hold"/>
                                        <p:tgtEl>
                                          <p:spTgt spid="463"/>
                                        </p:tgtEl>
                                        <p:attrNameLst>
                                          <p:attrName>ppt_x</p:attrName>
                                        </p:attrNameLst>
                                      </p:cBhvr>
                                      <p:tavLst>
                                        <p:tav tm="0">
                                          <p:val>
                                            <p:fltVal val="0.5"/>
                                          </p:val>
                                        </p:tav>
                                        <p:tav tm="100000">
                                          <p:val>
                                            <p:strVal val="#ppt_x"/>
                                          </p:val>
                                        </p:tav>
                                      </p:tavLst>
                                    </p:anim>
                                    <p:anim calcmode="lin" valueType="num">
                                      <p:cBhvr additive="repl">
                                        <p:cTn id="700" dur="250" fill="hold"/>
                                        <p:tgtEl>
                                          <p:spTgt spid="463"/>
                                        </p:tgtEl>
                                        <p:attrNameLst>
                                          <p:attrName>ppt_y</p:attrName>
                                        </p:attrNameLst>
                                      </p:cBhvr>
                                      <p:tavLst>
                                        <p:tav tm="0">
                                          <p:val>
                                            <p:fltVal val="0.5"/>
                                          </p:val>
                                        </p:tav>
                                        <p:tav tm="100000">
                                          <p:val>
                                            <p:strVal val="#ppt_y"/>
                                          </p:val>
                                        </p:tav>
                                      </p:tavLst>
                                    </p:anim>
                                  </p:childTnLst>
                                </p:cTn>
                              </p:par>
                            </p:childTnLst>
                          </p:cTn>
                        </p:par>
                        <p:par>
                          <p:cTn id="701" fill="hold">
                            <p:stCondLst>
                              <p:cond delay="18250"/>
                            </p:stCondLst>
                            <p:childTnLst>
                              <p:par>
                                <p:cTn id="702" nodeType="afterEffect" fill="hold" presetClass="entr" presetID="42">
                                  <p:stCondLst>
                                    <p:cond delay="0"/>
                                  </p:stCondLst>
                                  <p:childTnLst>
                                    <p:set>
                                      <p:cBhvr>
                                        <p:cTn id="703" dur="1" fill="hold">
                                          <p:stCondLst>
                                            <p:cond delay="0"/>
                                          </p:stCondLst>
                                        </p:cTn>
                                        <p:tgtEl>
                                          <p:spTgt spid="464"/>
                                        </p:tgtEl>
                                        <p:attrNameLst>
                                          <p:attrName>style.visibility</p:attrName>
                                        </p:attrNameLst>
                                      </p:cBhvr>
                                      <p:to>
                                        <p:strVal val="visible"/>
                                      </p:to>
                                    </p:set>
                                    <p:animEffect filter="fade" transition="in">
                                      <p:cBhvr additive="repl">
                                        <p:cTn id="704" dur="1000"/>
                                        <p:tgtEl>
                                          <p:spTgt spid="464"/>
                                        </p:tgtEl>
                                      </p:cBhvr>
                                    </p:animEffect>
                                    <p:anim calcmode="lin" valueType="num">
                                      <p:cBhvr additive="repl">
                                        <p:cTn id="705" dur="1000" fill="hold"/>
                                        <p:tgtEl>
                                          <p:spTgt spid="464"/>
                                        </p:tgtEl>
                                        <p:attrNameLst>
                                          <p:attrName>ppt_x</p:attrName>
                                        </p:attrNameLst>
                                      </p:cBhvr>
                                      <p:tavLst>
                                        <p:tav tm="0">
                                          <p:val>
                                            <p:strVal val="#ppt_x"/>
                                          </p:val>
                                        </p:tav>
                                        <p:tav tm="100000">
                                          <p:val>
                                            <p:strVal val="#ppt_x"/>
                                          </p:val>
                                        </p:tav>
                                      </p:tavLst>
                                    </p:anim>
                                    <p:anim calcmode="lin" valueType="num">
                                      <p:cBhvr additive="repl">
                                        <p:cTn id="706" dur="1000" fill="hold"/>
                                        <p:tgtEl>
                                          <p:spTgt spid="464"/>
                                        </p:tgtEl>
                                        <p:attrNameLst>
                                          <p:attrName>ppt_y</p:attrName>
                                        </p:attrNameLst>
                                      </p:cBhvr>
                                      <p:tavLst>
                                        <p:tav tm="0">
                                          <p:val>
                                            <p:strVal val="#ppt_y+.1"/>
                                          </p:val>
                                        </p:tav>
                                        <p:tav tm="100000">
                                          <p:val>
                                            <p:strVal val="#ppt_y"/>
                                          </p:val>
                                        </p:tav>
                                      </p:tavLst>
                                    </p:anim>
                                  </p:childTnLst>
                                </p:cTn>
                              </p:par>
                            </p:childTnLst>
                          </p:cTn>
                        </p:par>
                        <p:par>
                          <p:cTn id="707" fill="hold">
                            <p:stCondLst>
                              <p:cond delay="19250"/>
                            </p:stCondLst>
                            <p:childTnLst>
                              <p:par>
                                <p:cTn id="708" nodeType="afterEffect" fill="hold" presetClass="entr" presetID="47">
                                  <p:stCondLst>
                                    <p:cond delay="0"/>
                                  </p:stCondLst>
                                  <p:childTnLst>
                                    <p:set>
                                      <p:cBhvr>
                                        <p:cTn id="709" dur="1" fill="hold">
                                          <p:stCondLst>
                                            <p:cond delay="0"/>
                                          </p:stCondLst>
                                        </p:cTn>
                                        <p:tgtEl>
                                          <p:spTgt spid="476"/>
                                        </p:tgtEl>
                                        <p:attrNameLst>
                                          <p:attrName>style.visibility</p:attrName>
                                        </p:attrNameLst>
                                      </p:cBhvr>
                                      <p:to>
                                        <p:strVal val="visible"/>
                                      </p:to>
                                    </p:set>
                                    <p:animEffect filter="fade" transition="in">
                                      <p:cBhvr additive="repl">
                                        <p:cTn id="710" dur="1000"/>
                                        <p:tgtEl>
                                          <p:spTgt spid="476"/>
                                        </p:tgtEl>
                                      </p:cBhvr>
                                    </p:animEffect>
                                    <p:anim calcmode="lin" valueType="num">
                                      <p:cBhvr additive="repl">
                                        <p:cTn id="711" dur="1000" fill="hold"/>
                                        <p:tgtEl>
                                          <p:spTgt spid="476"/>
                                        </p:tgtEl>
                                        <p:attrNameLst>
                                          <p:attrName>ppt_x</p:attrName>
                                        </p:attrNameLst>
                                      </p:cBhvr>
                                      <p:tavLst>
                                        <p:tav tm="0">
                                          <p:val>
                                            <p:strVal val="#ppt_x"/>
                                          </p:val>
                                        </p:tav>
                                        <p:tav tm="100000">
                                          <p:val>
                                            <p:strVal val="#ppt_x"/>
                                          </p:val>
                                        </p:tav>
                                      </p:tavLst>
                                    </p:anim>
                                    <p:anim calcmode="lin" valueType="num">
                                      <p:cBhvr additive="repl">
                                        <p:cTn id="712" dur="1000" fill="hold"/>
                                        <p:tgtEl>
                                          <p:spTgt spid="476"/>
                                        </p:tgtEl>
                                        <p:attrNameLst>
                                          <p:attrName>ppt_y</p:attrName>
                                        </p:attrNameLst>
                                      </p:cBhvr>
                                      <p:tavLst>
                                        <p:tav tm="0">
                                          <p:val>
                                            <p:strVal val="#ppt_y-.1"/>
                                          </p:val>
                                        </p:tav>
                                        <p:tav tm="100000">
                                          <p:val>
                                            <p:strVal val="#ppt_y"/>
                                          </p:val>
                                        </p:tav>
                                      </p:tavLst>
                                    </p:anim>
                                  </p:childTnLst>
                                </p:cTn>
                              </p:par>
                              <p:par>
                                <p:cTn id="713" nodeType="withEffect" fill="hold" presetClass="entr" presetID="47">
                                  <p:stCondLst>
                                    <p:cond delay="0"/>
                                  </p:stCondLst>
                                  <p:childTnLst>
                                    <p:set>
                                      <p:cBhvr>
                                        <p:cTn id="714" dur="1" fill="hold">
                                          <p:stCondLst>
                                            <p:cond delay="0"/>
                                          </p:stCondLst>
                                        </p:cTn>
                                        <p:tgtEl>
                                          <p:spTgt spid="477"/>
                                        </p:tgtEl>
                                        <p:attrNameLst>
                                          <p:attrName>style.visibility</p:attrName>
                                        </p:attrNameLst>
                                      </p:cBhvr>
                                      <p:to>
                                        <p:strVal val="visible"/>
                                      </p:to>
                                    </p:set>
                                    <p:animEffect filter="fade" transition="in">
                                      <p:cBhvr additive="repl">
                                        <p:cTn id="715" dur="1000"/>
                                        <p:tgtEl>
                                          <p:spTgt spid="477"/>
                                        </p:tgtEl>
                                      </p:cBhvr>
                                    </p:animEffect>
                                    <p:anim calcmode="lin" valueType="num">
                                      <p:cBhvr additive="repl">
                                        <p:cTn id="716" dur="1000" fill="hold"/>
                                        <p:tgtEl>
                                          <p:spTgt spid="477"/>
                                        </p:tgtEl>
                                        <p:attrNameLst>
                                          <p:attrName>ppt_x</p:attrName>
                                        </p:attrNameLst>
                                      </p:cBhvr>
                                      <p:tavLst>
                                        <p:tav tm="0">
                                          <p:val>
                                            <p:strVal val="#ppt_x"/>
                                          </p:val>
                                        </p:tav>
                                        <p:tav tm="100000">
                                          <p:val>
                                            <p:strVal val="#ppt_x"/>
                                          </p:val>
                                        </p:tav>
                                      </p:tavLst>
                                    </p:anim>
                                    <p:anim calcmode="lin" valueType="num">
                                      <p:cBhvr additive="repl">
                                        <p:cTn id="717" dur="1000" fill="hold"/>
                                        <p:tgtEl>
                                          <p:spTgt spid="477"/>
                                        </p:tgtEl>
                                        <p:attrNameLst>
                                          <p:attrName>ppt_y</p:attrName>
                                        </p:attrNameLst>
                                      </p:cBhvr>
                                      <p:tavLst>
                                        <p:tav tm="0">
                                          <p:val>
                                            <p:strVal val="#ppt_y-.1"/>
                                          </p:val>
                                        </p:tav>
                                        <p:tav tm="100000">
                                          <p:val>
                                            <p:strVal val="#ppt_y"/>
                                          </p:val>
                                        </p:tav>
                                      </p:tavLst>
                                    </p:anim>
                                  </p:childTnLst>
                                </p:cTn>
                              </p:par>
                            </p:childTnLst>
                          </p:cTn>
                        </p:par>
                        <p:par>
                          <p:cTn id="718" fill="hold">
                            <p:stCondLst>
                              <p:cond delay="20250"/>
                            </p:stCondLst>
                            <p:childTnLst>
                              <p:par>
                                <p:cTn id="719" nodeType="afterEffect" fill="hold" presetClass="entr" presetID="47">
                                  <p:stCondLst>
                                    <p:cond delay="0"/>
                                  </p:stCondLst>
                                  <p:childTnLst>
                                    <p:set>
                                      <p:cBhvr>
                                        <p:cTn id="720" dur="1" fill="hold">
                                          <p:stCondLst>
                                            <p:cond delay="0"/>
                                          </p:stCondLst>
                                        </p:cTn>
                                        <p:tgtEl>
                                          <p:spTgt spid="478"/>
                                        </p:tgtEl>
                                        <p:attrNameLst>
                                          <p:attrName>style.visibility</p:attrName>
                                        </p:attrNameLst>
                                      </p:cBhvr>
                                      <p:to>
                                        <p:strVal val="visible"/>
                                      </p:to>
                                    </p:set>
                                    <p:animEffect filter="fade" transition="in">
                                      <p:cBhvr additive="repl">
                                        <p:cTn id="721" dur="1000"/>
                                        <p:tgtEl>
                                          <p:spTgt spid="478"/>
                                        </p:tgtEl>
                                      </p:cBhvr>
                                    </p:animEffect>
                                    <p:anim calcmode="lin" valueType="num">
                                      <p:cBhvr additive="repl">
                                        <p:cTn id="722" dur="1000" fill="hold"/>
                                        <p:tgtEl>
                                          <p:spTgt spid="478"/>
                                        </p:tgtEl>
                                        <p:attrNameLst>
                                          <p:attrName>ppt_x</p:attrName>
                                        </p:attrNameLst>
                                      </p:cBhvr>
                                      <p:tavLst>
                                        <p:tav tm="0">
                                          <p:val>
                                            <p:strVal val="#ppt_x"/>
                                          </p:val>
                                        </p:tav>
                                        <p:tav tm="100000">
                                          <p:val>
                                            <p:strVal val="#ppt_x"/>
                                          </p:val>
                                        </p:tav>
                                      </p:tavLst>
                                    </p:anim>
                                    <p:anim calcmode="lin" valueType="num">
                                      <p:cBhvr additive="repl">
                                        <p:cTn id="723" dur="1000" fill="hold"/>
                                        <p:tgtEl>
                                          <p:spTgt spid="478"/>
                                        </p:tgtEl>
                                        <p:attrNameLst>
                                          <p:attrName>ppt_y</p:attrName>
                                        </p:attrNameLst>
                                      </p:cBhvr>
                                      <p:tavLst>
                                        <p:tav tm="0">
                                          <p:val>
                                            <p:strVal val="#ppt_y-.1"/>
                                          </p:val>
                                        </p:tav>
                                        <p:tav tm="100000">
                                          <p:val>
                                            <p:strVal val="#ppt_y"/>
                                          </p:val>
                                        </p:tav>
                                      </p:tavLst>
                                    </p:anim>
                                  </p:childTnLst>
                                </p:cTn>
                              </p:par>
                            </p:childTnLst>
                          </p:cTn>
                        </p:par>
                        <p:par>
                          <p:cTn id="724" fill="hold">
                            <p:stCondLst>
                              <p:cond delay="21250"/>
                            </p:stCondLst>
                            <p:childTnLst>
                              <p:par>
                                <p:cTn id="725" nodeType="afterEffect" fill="hold" presetClass="entr" presetID="37">
                                  <p:stCondLst>
                                    <p:cond delay="0"/>
                                  </p:stCondLst>
                                  <p:childTnLst>
                                    <p:set>
                                      <p:cBhvr>
                                        <p:cTn id="726" dur="1" fill="hold">
                                          <p:stCondLst>
                                            <p:cond delay="0"/>
                                          </p:stCondLst>
                                        </p:cTn>
                                        <p:tgtEl>
                                          <p:spTgt spid="472"/>
                                        </p:tgtEl>
                                        <p:attrNameLst>
                                          <p:attrName>style.visibility</p:attrName>
                                        </p:attrNameLst>
                                      </p:cBhvr>
                                      <p:to>
                                        <p:strVal val="visible"/>
                                      </p:to>
                                    </p:set>
                                    <p:animEffect filter="fade" transition="in">
                                      <p:cBhvr additive="repl">
                                        <p:cTn id="727" dur="1000"/>
                                        <p:tgtEl>
                                          <p:spTgt spid="472"/>
                                        </p:tgtEl>
                                      </p:cBhvr>
                                    </p:animEffect>
                                    <p:anim calcmode="lin" valueType="num">
                                      <p:cBhvr additive="repl">
                                        <p:cTn id="728" dur="1000" fill="hold"/>
                                        <p:tgtEl>
                                          <p:spTgt spid="472"/>
                                        </p:tgtEl>
                                        <p:attrNameLst>
                                          <p:attrName>ppt_x</p:attrName>
                                        </p:attrNameLst>
                                      </p:cBhvr>
                                      <p:tavLst>
                                        <p:tav tm="0">
                                          <p:val>
                                            <p:strVal val="#ppt_x"/>
                                          </p:val>
                                        </p:tav>
                                        <p:tav tm="100000">
                                          <p:val>
                                            <p:strVal val="#ppt_x"/>
                                          </p:val>
                                        </p:tav>
                                      </p:tavLst>
                                    </p:anim>
                                    <p:anim calcmode="lin" valueType="num">
                                      <p:cBhvr additive="repl">
                                        <p:cTn id="729" dur="900" fill="hold"/>
                                        <p:tgtEl>
                                          <p:spTgt spid="472"/>
                                        </p:tgtEl>
                                        <p:attrNameLst>
                                          <p:attrName>ppt_y</p:attrName>
                                        </p:attrNameLst>
                                      </p:cBhvr>
                                      <p:tavLst>
                                        <p:tav tm="0">
                                          <p:val>
                                            <p:strVal val="#ppt_y+1"/>
                                          </p:val>
                                        </p:tav>
                                        <p:tav tm="100000">
                                          <p:val>
                                            <p:strVal val="#ppt_y-.03"/>
                                          </p:val>
                                        </p:tav>
                                      </p:tavLst>
                                    </p:anim>
                                    <p:anim calcmode="lin" valueType="num">
                                      <p:cBhvr additive="repl">
                                        <p:cTn id="730" dur="100" fill="hold">
                                          <p:stCondLst>
                                            <p:cond delay="900"/>
                                          </p:stCondLst>
                                        </p:cTn>
                                        <p:tgtEl>
                                          <p:spTgt spid="472"/>
                                        </p:tgtEl>
                                        <p:attrNameLst>
                                          <p:attrName>ppt_y</p:attrName>
                                        </p:attrNameLst>
                                      </p:cBhvr>
                                      <p:tavLst>
                                        <p:tav tm="0">
                                          <p:val>
                                            <p:strVal val="#ppt_y-.03"/>
                                          </p:val>
                                        </p:tav>
                                        <p:tav tm="100000">
                                          <p:val>
                                            <p:strVal val="#ppt_y"/>
                                          </p:val>
                                        </p:tav>
                                      </p:tavLst>
                                    </p:anim>
                                  </p:childTnLst>
                                </p:cTn>
                              </p:par>
                              <p:par>
                                <p:cTn id="731" nodeType="withEffect" fill="hold" presetClass="entr" presetID="37">
                                  <p:stCondLst>
                                    <p:cond delay="0"/>
                                  </p:stCondLst>
                                  <p:childTnLst>
                                    <p:set>
                                      <p:cBhvr>
                                        <p:cTn id="732" dur="1" fill="hold">
                                          <p:stCondLst>
                                            <p:cond delay="0"/>
                                          </p:stCondLst>
                                        </p:cTn>
                                        <p:tgtEl>
                                          <p:spTgt spid="465"/>
                                        </p:tgtEl>
                                        <p:attrNameLst>
                                          <p:attrName>style.visibility</p:attrName>
                                        </p:attrNameLst>
                                      </p:cBhvr>
                                      <p:to>
                                        <p:strVal val="visible"/>
                                      </p:to>
                                    </p:set>
                                    <p:animEffect filter="fade" transition="in">
                                      <p:cBhvr additive="repl">
                                        <p:cTn id="733" dur="1000"/>
                                        <p:tgtEl>
                                          <p:spTgt spid="465"/>
                                        </p:tgtEl>
                                      </p:cBhvr>
                                    </p:animEffect>
                                    <p:anim calcmode="lin" valueType="num">
                                      <p:cBhvr additive="repl">
                                        <p:cTn id="734" dur="1000" fill="hold"/>
                                        <p:tgtEl>
                                          <p:spTgt spid="465"/>
                                        </p:tgtEl>
                                        <p:attrNameLst>
                                          <p:attrName>ppt_x</p:attrName>
                                        </p:attrNameLst>
                                      </p:cBhvr>
                                      <p:tavLst>
                                        <p:tav tm="0">
                                          <p:val>
                                            <p:strVal val="#ppt_x"/>
                                          </p:val>
                                        </p:tav>
                                        <p:tav tm="100000">
                                          <p:val>
                                            <p:strVal val="#ppt_x"/>
                                          </p:val>
                                        </p:tav>
                                      </p:tavLst>
                                    </p:anim>
                                    <p:anim calcmode="lin" valueType="num">
                                      <p:cBhvr additive="repl">
                                        <p:cTn id="735" dur="900" fill="hold"/>
                                        <p:tgtEl>
                                          <p:spTgt spid="465"/>
                                        </p:tgtEl>
                                        <p:attrNameLst>
                                          <p:attrName>ppt_y</p:attrName>
                                        </p:attrNameLst>
                                      </p:cBhvr>
                                      <p:tavLst>
                                        <p:tav tm="0">
                                          <p:val>
                                            <p:strVal val="#ppt_y+1"/>
                                          </p:val>
                                        </p:tav>
                                        <p:tav tm="100000">
                                          <p:val>
                                            <p:strVal val="#ppt_y-.03"/>
                                          </p:val>
                                        </p:tav>
                                      </p:tavLst>
                                    </p:anim>
                                    <p:anim calcmode="lin" valueType="num">
                                      <p:cBhvr additive="repl">
                                        <p:cTn id="736" dur="100" fill="hold">
                                          <p:stCondLst>
                                            <p:cond delay="900"/>
                                          </p:stCondLst>
                                        </p:cTn>
                                        <p:tgtEl>
                                          <p:spTgt spid="465"/>
                                        </p:tgtEl>
                                        <p:attrNameLst>
                                          <p:attrName>ppt_y</p:attrName>
                                        </p:attrNameLst>
                                      </p:cBhvr>
                                      <p:tavLst>
                                        <p:tav tm="0">
                                          <p:val>
                                            <p:strVal val="#ppt_y-.03"/>
                                          </p:val>
                                        </p:tav>
                                        <p:tav tm="100000">
                                          <p:val>
                                            <p:strVal val="#ppt_y"/>
                                          </p:val>
                                        </p:tav>
                                      </p:tavLst>
                                    </p:anim>
                                  </p:childTnLst>
                                </p:cTn>
                              </p:par>
                            </p:childTnLst>
                          </p:cTn>
                        </p:par>
                        <p:par>
                          <p:cTn id="737" fill="hold">
                            <p:stCondLst>
                              <p:cond delay="22250"/>
                            </p:stCondLst>
                            <p:childTnLst>
                              <p:par>
                                <p:cTn id="738" nodeType="afterEffect" fill="hold" presetClass="entr" presetID="16" presetSubtype="21">
                                  <p:stCondLst>
                                    <p:cond delay="0"/>
                                  </p:stCondLst>
                                  <p:childTnLst>
                                    <p:set>
                                      <p:cBhvr>
                                        <p:cTn id="739" dur="1" fill="hold">
                                          <p:stCondLst>
                                            <p:cond delay="0"/>
                                          </p:stCondLst>
                                        </p:cTn>
                                        <p:tgtEl>
                                          <p:spTgt spid="469"/>
                                        </p:tgtEl>
                                        <p:attrNameLst>
                                          <p:attrName>style.visibility</p:attrName>
                                        </p:attrNameLst>
                                      </p:cBhvr>
                                      <p:to>
                                        <p:strVal val="visible"/>
                                      </p:to>
                                    </p:set>
                                    <p:animEffect filter="barn(inVertical)" transition="in">
                                      <p:cBhvr additive="repl">
                                        <p:cTn id="740" dur="500"/>
                                        <p:tgtEl>
                                          <p:spTgt spid="469"/>
                                        </p:tgtEl>
                                      </p:cBhvr>
                                    </p:animEffect>
                                  </p:childTnLst>
                                </p:cTn>
                              </p:par>
                            </p:childTnLst>
                          </p:cTn>
                        </p:par>
                        <p:par>
                          <p:cTn id="741" fill="hold">
                            <p:stCondLst>
                              <p:cond delay="22750"/>
                            </p:stCondLst>
                            <p:childTnLst>
                              <p:par>
                                <p:cTn id="742" nodeType="afterEffect" fill="hold" presetClass="entr" presetID="37">
                                  <p:stCondLst>
                                    <p:cond delay="0"/>
                                  </p:stCondLst>
                                  <p:childTnLst>
                                    <p:set>
                                      <p:cBhvr>
                                        <p:cTn id="743" dur="1" fill="hold">
                                          <p:stCondLst>
                                            <p:cond delay="0"/>
                                          </p:stCondLst>
                                        </p:cTn>
                                        <p:tgtEl>
                                          <p:spTgt spid="466"/>
                                        </p:tgtEl>
                                        <p:attrNameLst>
                                          <p:attrName>style.visibility</p:attrName>
                                        </p:attrNameLst>
                                      </p:cBhvr>
                                      <p:to>
                                        <p:strVal val="visible"/>
                                      </p:to>
                                    </p:set>
                                    <p:animEffect filter="fade" transition="in">
                                      <p:cBhvr additive="repl">
                                        <p:cTn id="744" dur="1000"/>
                                        <p:tgtEl>
                                          <p:spTgt spid="466"/>
                                        </p:tgtEl>
                                      </p:cBhvr>
                                    </p:animEffect>
                                    <p:anim calcmode="lin" valueType="num">
                                      <p:cBhvr additive="repl">
                                        <p:cTn id="745" dur="1000" fill="hold"/>
                                        <p:tgtEl>
                                          <p:spTgt spid="466"/>
                                        </p:tgtEl>
                                        <p:attrNameLst>
                                          <p:attrName>ppt_x</p:attrName>
                                        </p:attrNameLst>
                                      </p:cBhvr>
                                      <p:tavLst>
                                        <p:tav tm="0">
                                          <p:val>
                                            <p:strVal val="#ppt_x"/>
                                          </p:val>
                                        </p:tav>
                                        <p:tav tm="100000">
                                          <p:val>
                                            <p:strVal val="#ppt_x"/>
                                          </p:val>
                                        </p:tav>
                                      </p:tavLst>
                                    </p:anim>
                                    <p:anim calcmode="lin" valueType="num">
                                      <p:cBhvr additive="repl">
                                        <p:cTn id="746" dur="900" fill="hold"/>
                                        <p:tgtEl>
                                          <p:spTgt spid="466"/>
                                        </p:tgtEl>
                                        <p:attrNameLst>
                                          <p:attrName>ppt_y</p:attrName>
                                        </p:attrNameLst>
                                      </p:cBhvr>
                                      <p:tavLst>
                                        <p:tav tm="0">
                                          <p:val>
                                            <p:strVal val="#ppt_y+1"/>
                                          </p:val>
                                        </p:tav>
                                        <p:tav tm="100000">
                                          <p:val>
                                            <p:strVal val="#ppt_y-.03"/>
                                          </p:val>
                                        </p:tav>
                                      </p:tavLst>
                                    </p:anim>
                                    <p:anim calcmode="lin" valueType="num">
                                      <p:cBhvr additive="repl">
                                        <p:cTn id="747" dur="100" fill="hold">
                                          <p:stCondLst>
                                            <p:cond delay="900"/>
                                          </p:stCondLst>
                                        </p:cTn>
                                        <p:tgtEl>
                                          <p:spTgt spid="466"/>
                                        </p:tgtEl>
                                        <p:attrNameLst>
                                          <p:attrName>ppt_y</p:attrName>
                                        </p:attrNameLst>
                                      </p:cBhvr>
                                      <p:tavLst>
                                        <p:tav tm="0">
                                          <p:val>
                                            <p:strVal val="#ppt_y-.03"/>
                                          </p:val>
                                        </p:tav>
                                        <p:tav tm="100000">
                                          <p:val>
                                            <p:strVal val="#ppt_y"/>
                                          </p:val>
                                        </p:tav>
                                      </p:tavLst>
                                    </p:anim>
                                  </p:childTnLst>
                                </p:cTn>
                              </p:par>
                              <p:par>
                                <p:cTn id="748" nodeType="withEffect" fill="hold" presetClass="entr" presetID="37">
                                  <p:stCondLst>
                                    <p:cond delay="0"/>
                                  </p:stCondLst>
                                  <p:childTnLst>
                                    <p:set>
                                      <p:cBhvr>
                                        <p:cTn id="749" dur="1" fill="hold">
                                          <p:stCondLst>
                                            <p:cond delay="0"/>
                                          </p:stCondLst>
                                        </p:cTn>
                                        <p:tgtEl>
                                          <p:spTgt spid="473"/>
                                        </p:tgtEl>
                                        <p:attrNameLst>
                                          <p:attrName>style.visibility</p:attrName>
                                        </p:attrNameLst>
                                      </p:cBhvr>
                                      <p:to>
                                        <p:strVal val="visible"/>
                                      </p:to>
                                    </p:set>
                                    <p:animEffect filter="fade" transition="in">
                                      <p:cBhvr additive="repl">
                                        <p:cTn id="750" dur="1000"/>
                                        <p:tgtEl>
                                          <p:spTgt spid="473"/>
                                        </p:tgtEl>
                                      </p:cBhvr>
                                    </p:animEffect>
                                    <p:anim calcmode="lin" valueType="num">
                                      <p:cBhvr additive="repl">
                                        <p:cTn id="751" dur="1000" fill="hold"/>
                                        <p:tgtEl>
                                          <p:spTgt spid="473"/>
                                        </p:tgtEl>
                                        <p:attrNameLst>
                                          <p:attrName>ppt_x</p:attrName>
                                        </p:attrNameLst>
                                      </p:cBhvr>
                                      <p:tavLst>
                                        <p:tav tm="0">
                                          <p:val>
                                            <p:strVal val="#ppt_x"/>
                                          </p:val>
                                        </p:tav>
                                        <p:tav tm="100000">
                                          <p:val>
                                            <p:strVal val="#ppt_x"/>
                                          </p:val>
                                        </p:tav>
                                      </p:tavLst>
                                    </p:anim>
                                    <p:anim calcmode="lin" valueType="num">
                                      <p:cBhvr additive="repl">
                                        <p:cTn id="752" dur="900" fill="hold"/>
                                        <p:tgtEl>
                                          <p:spTgt spid="473"/>
                                        </p:tgtEl>
                                        <p:attrNameLst>
                                          <p:attrName>ppt_y</p:attrName>
                                        </p:attrNameLst>
                                      </p:cBhvr>
                                      <p:tavLst>
                                        <p:tav tm="0">
                                          <p:val>
                                            <p:strVal val="#ppt_y+1"/>
                                          </p:val>
                                        </p:tav>
                                        <p:tav tm="100000">
                                          <p:val>
                                            <p:strVal val="#ppt_y-.03"/>
                                          </p:val>
                                        </p:tav>
                                      </p:tavLst>
                                    </p:anim>
                                    <p:anim calcmode="lin" valueType="num">
                                      <p:cBhvr additive="repl">
                                        <p:cTn id="753" dur="100" fill="hold">
                                          <p:stCondLst>
                                            <p:cond delay="900"/>
                                          </p:stCondLst>
                                        </p:cTn>
                                        <p:tgtEl>
                                          <p:spTgt spid="473"/>
                                        </p:tgtEl>
                                        <p:attrNameLst>
                                          <p:attrName>ppt_y</p:attrName>
                                        </p:attrNameLst>
                                      </p:cBhvr>
                                      <p:tavLst>
                                        <p:tav tm="0">
                                          <p:val>
                                            <p:strVal val="#ppt_y-.03"/>
                                          </p:val>
                                        </p:tav>
                                        <p:tav tm="100000">
                                          <p:val>
                                            <p:strVal val="#ppt_y"/>
                                          </p:val>
                                        </p:tav>
                                      </p:tavLst>
                                    </p:anim>
                                  </p:childTnLst>
                                </p:cTn>
                              </p:par>
                            </p:childTnLst>
                          </p:cTn>
                        </p:par>
                        <p:par>
                          <p:cTn id="754" fill="hold">
                            <p:stCondLst>
                              <p:cond delay="23750"/>
                            </p:stCondLst>
                            <p:childTnLst>
                              <p:par>
                                <p:cTn id="755" nodeType="afterEffect" fill="hold" presetClass="entr" presetID="16" presetSubtype="21">
                                  <p:stCondLst>
                                    <p:cond delay="0"/>
                                  </p:stCondLst>
                                  <p:childTnLst>
                                    <p:set>
                                      <p:cBhvr>
                                        <p:cTn id="756" dur="1" fill="hold">
                                          <p:stCondLst>
                                            <p:cond delay="0"/>
                                          </p:stCondLst>
                                        </p:cTn>
                                        <p:tgtEl>
                                          <p:spTgt spid="470"/>
                                        </p:tgtEl>
                                        <p:attrNameLst>
                                          <p:attrName>style.visibility</p:attrName>
                                        </p:attrNameLst>
                                      </p:cBhvr>
                                      <p:to>
                                        <p:strVal val="visible"/>
                                      </p:to>
                                    </p:set>
                                    <p:animEffect filter="barn(inVertical)" transition="in">
                                      <p:cBhvr additive="repl">
                                        <p:cTn id="757" dur="500"/>
                                        <p:tgtEl>
                                          <p:spTgt spid="470"/>
                                        </p:tgtEl>
                                      </p:cBhvr>
                                    </p:animEffect>
                                  </p:childTnLst>
                                </p:cTn>
                              </p:par>
                            </p:childTnLst>
                          </p:cTn>
                        </p:par>
                        <p:par>
                          <p:cTn id="758" fill="hold">
                            <p:stCondLst>
                              <p:cond delay="24250"/>
                            </p:stCondLst>
                            <p:childTnLst>
                              <p:par>
                                <p:cTn id="759" nodeType="afterEffect" fill="hold" presetClass="entr" presetID="37">
                                  <p:stCondLst>
                                    <p:cond delay="0"/>
                                  </p:stCondLst>
                                  <p:childTnLst>
                                    <p:set>
                                      <p:cBhvr>
                                        <p:cTn id="760" dur="1" fill="hold">
                                          <p:stCondLst>
                                            <p:cond delay="0"/>
                                          </p:stCondLst>
                                        </p:cTn>
                                        <p:tgtEl>
                                          <p:spTgt spid="467"/>
                                        </p:tgtEl>
                                        <p:attrNameLst>
                                          <p:attrName>style.visibility</p:attrName>
                                        </p:attrNameLst>
                                      </p:cBhvr>
                                      <p:to>
                                        <p:strVal val="visible"/>
                                      </p:to>
                                    </p:set>
                                    <p:animEffect filter="fade" transition="in">
                                      <p:cBhvr additive="repl">
                                        <p:cTn id="761" dur="1000"/>
                                        <p:tgtEl>
                                          <p:spTgt spid="467"/>
                                        </p:tgtEl>
                                      </p:cBhvr>
                                    </p:animEffect>
                                    <p:anim calcmode="lin" valueType="num">
                                      <p:cBhvr additive="repl">
                                        <p:cTn id="762" dur="1000" fill="hold"/>
                                        <p:tgtEl>
                                          <p:spTgt spid="467"/>
                                        </p:tgtEl>
                                        <p:attrNameLst>
                                          <p:attrName>ppt_x</p:attrName>
                                        </p:attrNameLst>
                                      </p:cBhvr>
                                      <p:tavLst>
                                        <p:tav tm="0">
                                          <p:val>
                                            <p:strVal val="#ppt_x"/>
                                          </p:val>
                                        </p:tav>
                                        <p:tav tm="100000">
                                          <p:val>
                                            <p:strVal val="#ppt_x"/>
                                          </p:val>
                                        </p:tav>
                                      </p:tavLst>
                                    </p:anim>
                                    <p:anim calcmode="lin" valueType="num">
                                      <p:cBhvr additive="repl">
                                        <p:cTn id="763" dur="900" fill="hold"/>
                                        <p:tgtEl>
                                          <p:spTgt spid="467"/>
                                        </p:tgtEl>
                                        <p:attrNameLst>
                                          <p:attrName>ppt_y</p:attrName>
                                        </p:attrNameLst>
                                      </p:cBhvr>
                                      <p:tavLst>
                                        <p:tav tm="0">
                                          <p:val>
                                            <p:strVal val="#ppt_y+1"/>
                                          </p:val>
                                        </p:tav>
                                        <p:tav tm="100000">
                                          <p:val>
                                            <p:strVal val="#ppt_y-.03"/>
                                          </p:val>
                                        </p:tav>
                                      </p:tavLst>
                                    </p:anim>
                                    <p:anim calcmode="lin" valueType="num">
                                      <p:cBhvr additive="repl">
                                        <p:cTn id="764" dur="100" fill="hold">
                                          <p:stCondLst>
                                            <p:cond delay="900"/>
                                          </p:stCondLst>
                                        </p:cTn>
                                        <p:tgtEl>
                                          <p:spTgt spid="467"/>
                                        </p:tgtEl>
                                        <p:attrNameLst>
                                          <p:attrName>ppt_y</p:attrName>
                                        </p:attrNameLst>
                                      </p:cBhvr>
                                      <p:tavLst>
                                        <p:tav tm="0">
                                          <p:val>
                                            <p:strVal val="#ppt_y-.03"/>
                                          </p:val>
                                        </p:tav>
                                        <p:tav tm="100000">
                                          <p:val>
                                            <p:strVal val="#ppt_y"/>
                                          </p:val>
                                        </p:tav>
                                      </p:tavLst>
                                    </p:anim>
                                  </p:childTnLst>
                                </p:cTn>
                              </p:par>
                              <p:par>
                                <p:cTn id="765" nodeType="withEffect" fill="hold" presetClass="entr" presetID="37">
                                  <p:stCondLst>
                                    <p:cond delay="0"/>
                                  </p:stCondLst>
                                  <p:childTnLst>
                                    <p:set>
                                      <p:cBhvr>
                                        <p:cTn id="766" dur="1" fill="hold">
                                          <p:stCondLst>
                                            <p:cond delay="0"/>
                                          </p:stCondLst>
                                        </p:cTn>
                                        <p:tgtEl>
                                          <p:spTgt spid="474"/>
                                        </p:tgtEl>
                                        <p:attrNameLst>
                                          <p:attrName>style.visibility</p:attrName>
                                        </p:attrNameLst>
                                      </p:cBhvr>
                                      <p:to>
                                        <p:strVal val="visible"/>
                                      </p:to>
                                    </p:set>
                                    <p:animEffect filter="fade" transition="in">
                                      <p:cBhvr additive="repl">
                                        <p:cTn id="767" dur="1000"/>
                                        <p:tgtEl>
                                          <p:spTgt spid="474"/>
                                        </p:tgtEl>
                                      </p:cBhvr>
                                    </p:animEffect>
                                    <p:anim calcmode="lin" valueType="num">
                                      <p:cBhvr additive="repl">
                                        <p:cTn id="768" dur="1000" fill="hold"/>
                                        <p:tgtEl>
                                          <p:spTgt spid="474"/>
                                        </p:tgtEl>
                                        <p:attrNameLst>
                                          <p:attrName>ppt_x</p:attrName>
                                        </p:attrNameLst>
                                      </p:cBhvr>
                                      <p:tavLst>
                                        <p:tav tm="0">
                                          <p:val>
                                            <p:strVal val="#ppt_x"/>
                                          </p:val>
                                        </p:tav>
                                        <p:tav tm="100000">
                                          <p:val>
                                            <p:strVal val="#ppt_x"/>
                                          </p:val>
                                        </p:tav>
                                      </p:tavLst>
                                    </p:anim>
                                    <p:anim calcmode="lin" valueType="num">
                                      <p:cBhvr additive="repl">
                                        <p:cTn id="769" dur="900" fill="hold"/>
                                        <p:tgtEl>
                                          <p:spTgt spid="474"/>
                                        </p:tgtEl>
                                        <p:attrNameLst>
                                          <p:attrName>ppt_y</p:attrName>
                                        </p:attrNameLst>
                                      </p:cBhvr>
                                      <p:tavLst>
                                        <p:tav tm="0">
                                          <p:val>
                                            <p:strVal val="#ppt_y+1"/>
                                          </p:val>
                                        </p:tav>
                                        <p:tav tm="100000">
                                          <p:val>
                                            <p:strVal val="#ppt_y-.03"/>
                                          </p:val>
                                        </p:tav>
                                      </p:tavLst>
                                    </p:anim>
                                    <p:anim calcmode="lin" valueType="num">
                                      <p:cBhvr additive="repl">
                                        <p:cTn id="770" dur="100" fill="hold">
                                          <p:stCondLst>
                                            <p:cond delay="900"/>
                                          </p:stCondLst>
                                        </p:cTn>
                                        <p:tgtEl>
                                          <p:spTgt spid="474"/>
                                        </p:tgtEl>
                                        <p:attrNameLst>
                                          <p:attrName>ppt_y</p:attrName>
                                        </p:attrNameLst>
                                      </p:cBhvr>
                                      <p:tavLst>
                                        <p:tav tm="0">
                                          <p:val>
                                            <p:strVal val="#ppt_y-.03"/>
                                          </p:val>
                                        </p:tav>
                                        <p:tav tm="100000">
                                          <p:val>
                                            <p:strVal val="#ppt_y"/>
                                          </p:val>
                                        </p:tav>
                                      </p:tavLst>
                                    </p:anim>
                                  </p:childTnLst>
                                </p:cTn>
                              </p:par>
                            </p:childTnLst>
                          </p:cTn>
                        </p:par>
                        <p:par>
                          <p:cTn id="771" fill="hold">
                            <p:stCondLst>
                              <p:cond delay="25250"/>
                            </p:stCondLst>
                            <p:childTnLst>
                              <p:par>
                                <p:cTn id="772" nodeType="afterEffect" fill="hold" presetClass="entr" presetID="16" presetSubtype="21">
                                  <p:stCondLst>
                                    <p:cond delay="0"/>
                                  </p:stCondLst>
                                  <p:childTnLst>
                                    <p:set>
                                      <p:cBhvr>
                                        <p:cTn id="773" dur="1" fill="hold">
                                          <p:stCondLst>
                                            <p:cond delay="0"/>
                                          </p:stCondLst>
                                        </p:cTn>
                                        <p:tgtEl>
                                          <p:spTgt spid="471"/>
                                        </p:tgtEl>
                                        <p:attrNameLst>
                                          <p:attrName>style.visibility</p:attrName>
                                        </p:attrNameLst>
                                      </p:cBhvr>
                                      <p:to>
                                        <p:strVal val="visible"/>
                                      </p:to>
                                    </p:set>
                                    <p:animEffect filter="barn(inVertical)" transition="in">
                                      <p:cBhvr additive="repl">
                                        <p:cTn id="774" dur="500"/>
                                        <p:tgtEl>
                                          <p:spTgt spid="471"/>
                                        </p:tgtEl>
                                      </p:cBhvr>
                                    </p:animEffect>
                                  </p:childTnLst>
                                </p:cTn>
                              </p:par>
                            </p:childTnLst>
                          </p:cTn>
                        </p:par>
                        <p:par>
                          <p:cTn id="775" fill="hold">
                            <p:stCondLst>
                              <p:cond delay="25750"/>
                            </p:stCondLst>
                            <p:childTnLst>
                              <p:par>
                                <p:cTn id="776" nodeType="afterEffect" fill="hold" presetClass="entr" presetID="37">
                                  <p:stCondLst>
                                    <p:cond delay="0"/>
                                  </p:stCondLst>
                                  <p:childTnLst>
                                    <p:set>
                                      <p:cBhvr>
                                        <p:cTn id="777" dur="1" fill="hold">
                                          <p:stCondLst>
                                            <p:cond delay="0"/>
                                          </p:stCondLst>
                                        </p:cTn>
                                        <p:tgtEl>
                                          <p:spTgt spid="468"/>
                                        </p:tgtEl>
                                        <p:attrNameLst>
                                          <p:attrName>style.visibility</p:attrName>
                                        </p:attrNameLst>
                                      </p:cBhvr>
                                      <p:to>
                                        <p:strVal val="visible"/>
                                      </p:to>
                                    </p:set>
                                    <p:animEffect filter="fade" transition="in">
                                      <p:cBhvr additive="repl">
                                        <p:cTn id="778" dur="1000"/>
                                        <p:tgtEl>
                                          <p:spTgt spid="468"/>
                                        </p:tgtEl>
                                      </p:cBhvr>
                                    </p:animEffect>
                                    <p:anim calcmode="lin" valueType="num">
                                      <p:cBhvr additive="repl">
                                        <p:cTn id="779" dur="1000" fill="hold"/>
                                        <p:tgtEl>
                                          <p:spTgt spid="468"/>
                                        </p:tgtEl>
                                        <p:attrNameLst>
                                          <p:attrName>ppt_x</p:attrName>
                                        </p:attrNameLst>
                                      </p:cBhvr>
                                      <p:tavLst>
                                        <p:tav tm="0">
                                          <p:val>
                                            <p:strVal val="#ppt_x"/>
                                          </p:val>
                                        </p:tav>
                                        <p:tav tm="100000">
                                          <p:val>
                                            <p:strVal val="#ppt_x"/>
                                          </p:val>
                                        </p:tav>
                                      </p:tavLst>
                                    </p:anim>
                                    <p:anim calcmode="lin" valueType="num">
                                      <p:cBhvr additive="repl">
                                        <p:cTn id="780" dur="900" fill="hold"/>
                                        <p:tgtEl>
                                          <p:spTgt spid="468"/>
                                        </p:tgtEl>
                                        <p:attrNameLst>
                                          <p:attrName>ppt_y</p:attrName>
                                        </p:attrNameLst>
                                      </p:cBhvr>
                                      <p:tavLst>
                                        <p:tav tm="0">
                                          <p:val>
                                            <p:strVal val="#ppt_y+1"/>
                                          </p:val>
                                        </p:tav>
                                        <p:tav tm="100000">
                                          <p:val>
                                            <p:strVal val="#ppt_y-.03"/>
                                          </p:val>
                                        </p:tav>
                                      </p:tavLst>
                                    </p:anim>
                                    <p:anim calcmode="lin" valueType="num">
                                      <p:cBhvr additive="repl">
                                        <p:cTn id="781" dur="100" fill="hold">
                                          <p:stCondLst>
                                            <p:cond delay="900"/>
                                          </p:stCondLst>
                                        </p:cTn>
                                        <p:tgtEl>
                                          <p:spTgt spid="468"/>
                                        </p:tgtEl>
                                        <p:attrNameLst>
                                          <p:attrName>ppt_y</p:attrName>
                                        </p:attrNameLst>
                                      </p:cBhvr>
                                      <p:tavLst>
                                        <p:tav tm="0">
                                          <p:val>
                                            <p:strVal val="#ppt_y-.03"/>
                                          </p:val>
                                        </p:tav>
                                        <p:tav tm="100000">
                                          <p:val>
                                            <p:strVal val="#ppt_y"/>
                                          </p:val>
                                        </p:tav>
                                      </p:tavLst>
                                    </p:anim>
                                  </p:childTnLst>
                                </p:cTn>
                              </p:par>
                              <p:par>
                                <p:cTn id="782" nodeType="withEffect" fill="hold" presetClass="entr" presetID="37">
                                  <p:stCondLst>
                                    <p:cond delay="0"/>
                                  </p:stCondLst>
                                  <p:childTnLst>
                                    <p:set>
                                      <p:cBhvr>
                                        <p:cTn id="783" dur="1" fill="hold">
                                          <p:stCondLst>
                                            <p:cond delay="0"/>
                                          </p:stCondLst>
                                        </p:cTn>
                                        <p:tgtEl>
                                          <p:spTgt spid="475"/>
                                        </p:tgtEl>
                                        <p:attrNameLst>
                                          <p:attrName>style.visibility</p:attrName>
                                        </p:attrNameLst>
                                      </p:cBhvr>
                                      <p:to>
                                        <p:strVal val="visible"/>
                                      </p:to>
                                    </p:set>
                                    <p:animEffect filter="fade" transition="in">
                                      <p:cBhvr additive="repl">
                                        <p:cTn id="784" dur="1000"/>
                                        <p:tgtEl>
                                          <p:spTgt spid="475"/>
                                        </p:tgtEl>
                                      </p:cBhvr>
                                    </p:animEffect>
                                    <p:anim calcmode="lin" valueType="num">
                                      <p:cBhvr additive="repl">
                                        <p:cTn id="785" dur="1000" fill="hold"/>
                                        <p:tgtEl>
                                          <p:spTgt spid="475"/>
                                        </p:tgtEl>
                                        <p:attrNameLst>
                                          <p:attrName>ppt_x</p:attrName>
                                        </p:attrNameLst>
                                      </p:cBhvr>
                                      <p:tavLst>
                                        <p:tav tm="0">
                                          <p:val>
                                            <p:strVal val="#ppt_x"/>
                                          </p:val>
                                        </p:tav>
                                        <p:tav tm="100000">
                                          <p:val>
                                            <p:strVal val="#ppt_x"/>
                                          </p:val>
                                        </p:tav>
                                      </p:tavLst>
                                    </p:anim>
                                    <p:anim calcmode="lin" valueType="num">
                                      <p:cBhvr additive="repl">
                                        <p:cTn id="786" dur="900" fill="hold"/>
                                        <p:tgtEl>
                                          <p:spTgt spid="475"/>
                                        </p:tgtEl>
                                        <p:attrNameLst>
                                          <p:attrName>ppt_y</p:attrName>
                                        </p:attrNameLst>
                                      </p:cBhvr>
                                      <p:tavLst>
                                        <p:tav tm="0">
                                          <p:val>
                                            <p:strVal val="#ppt_y+1"/>
                                          </p:val>
                                        </p:tav>
                                        <p:tav tm="100000">
                                          <p:val>
                                            <p:strVal val="#ppt_y-.03"/>
                                          </p:val>
                                        </p:tav>
                                      </p:tavLst>
                                    </p:anim>
                                    <p:anim calcmode="lin" valueType="num">
                                      <p:cBhvr additive="repl">
                                        <p:cTn id="787" dur="100" fill="hold">
                                          <p:stCondLst>
                                            <p:cond delay="900"/>
                                          </p:stCondLst>
                                        </p:cTn>
                                        <p:tgtEl>
                                          <p:spTgt spid="475"/>
                                        </p:tgtEl>
                                        <p:attrNameLst>
                                          <p:attrName>ppt_y</p:attrName>
                                        </p:attrNameLst>
                                      </p:cBhvr>
                                      <p:tavLst>
                                        <p:tav tm="0">
                                          <p:val>
                                            <p:strVal val="#ppt_y-.03"/>
                                          </p:val>
                                        </p:tav>
                                        <p:tav tm="100000">
                                          <p:val>
                                            <p:strVal val="#ppt_y"/>
                                          </p:val>
                                        </p:tav>
                                      </p:tavLst>
                                    </p:anim>
                                  </p:childTnLst>
                                </p:cTn>
                              </p:par>
                            </p:childTnLst>
                          </p:cTn>
                        </p:par>
                      </p:childTnLst>
                    </p:cTn>
                  </p:par>
                  <p:par>
                    <p:cTn id="788" fill="hold">
                      <p:stCondLst>
                        <p:cond delay="indefinite"/>
                      </p:stCondLst>
                      <p:childTnLst>
                        <p:par>
                          <p:cTn id="789" fill="hold">
                            <p:stCondLst>
                              <p:cond delay="0"/>
                            </p:stCondLst>
                            <p:childTnLst>
                              <p:par>
                                <p:cTn id="790" nodeType="clickEffect" fill="hold" presetClass="entr" presetID="1">
                                  <p:stCondLst>
                                    <p:cond delay="0"/>
                                  </p:stCondLst>
                                  <p:childTnLst>
                                    <p:set>
                                      <p:cBhvr>
                                        <p:cTn id="791" fill="hold">
                                          <p:stCondLst>
                                            <p:cond delay="0"/>
                                          </p:stCondLst>
                                        </p:cTn>
                                        <p:tgtEl>
                                          <p:spTgt spid="4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507" name="CustomShape 1"/>
          <p:cNvSpPr/>
          <p:nvPr/>
        </p:nvSpPr>
        <p:spPr>
          <a:xfrm>
            <a:off x="0" y="0"/>
            <a:ext cx="12191400" cy="6857280"/>
          </a:xfrm>
          <a:prstGeom prst="rect">
            <a:avLst/>
          </a:prstGeom>
          <a:solidFill>
            <a:srgbClr val="808080"/>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08" name="CustomShape 2"/>
          <p:cNvSpPr/>
          <p:nvPr/>
        </p:nvSpPr>
        <p:spPr>
          <a:xfrm>
            <a:off x="5632200" y="2383920"/>
            <a:ext cx="912960" cy="912960"/>
          </a:xfrm>
          <a:custGeom>
            <a:avLst/>
            <a:gdLst/>
            <a:ahLst/>
            <a:rect l="l" t="t" r="r" b="b"/>
            <a:pathLst>
              <a:path w="21600" h="21600">
                <a:moveTo>
                  <a:pt x="21600" y="953"/>
                </a:moveTo>
                <a:cubicBezTo>
                  <a:pt x="18424" y="19376"/>
                  <a:pt x="18424" y="19376"/>
                  <a:pt x="18424" y="19376"/>
                </a:cubicBezTo>
                <a:cubicBezTo>
                  <a:pt x="18424" y="19694"/>
                  <a:pt x="18106" y="19694"/>
                  <a:pt x="18106" y="20012"/>
                </a:cubicBezTo>
                <a:cubicBezTo>
                  <a:pt x="17788" y="20012"/>
                  <a:pt x="17788" y="20012"/>
                  <a:pt x="17788" y="20012"/>
                </a:cubicBezTo>
                <a:cubicBezTo>
                  <a:pt x="17471" y="20012"/>
                  <a:pt x="17471" y="20012"/>
                  <a:pt x="17471" y="20012"/>
                </a:cubicBezTo>
                <a:cubicBezTo>
                  <a:pt x="11118" y="17471"/>
                  <a:pt x="11118" y="17471"/>
                  <a:pt x="11118" y="17471"/>
                </a:cubicBezTo>
                <a:cubicBezTo>
                  <a:pt x="7306" y="21282"/>
                  <a:pt x="7306" y="21282"/>
                  <a:pt x="7306" y="21282"/>
                </a:cubicBezTo>
                <a:cubicBezTo>
                  <a:pt x="7306" y="21282"/>
                  <a:pt x="6988" y="21600"/>
                  <a:pt x="6988" y="21600"/>
                </a:cubicBezTo>
                <a:cubicBezTo>
                  <a:pt x="6671" y="21600"/>
                  <a:pt x="6671" y="21600"/>
                  <a:pt x="6671" y="21600"/>
                </a:cubicBezTo>
                <a:cubicBezTo>
                  <a:pt x="6353" y="21282"/>
                  <a:pt x="6035" y="20965"/>
                  <a:pt x="6035" y="20647"/>
                </a:cubicBezTo>
                <a:cubicBezTo>
                  <a:pt x="6035" y="15247"/>
                  <a:pt x="6035" y="15247"/>
                  <a:pt x="6035" y="15247"/>
                </a:cubicBezTo>
                <a:cubicBezTo>
                  <a:pt x="318" y="13024"/>
                  <a:pt x="318" y="13024"/>
                  <a:pt x="318" y="13024"/>
                </a:cubicBezTo>
                <a:cubicBezTo>
                  <a:pt x="0" y="12706"/>
                  <a:pt x="0" y="12706"/>
                  <a:pt x="0" y="12388"/>
                </a:cubicBezTo>
                <a:cubicBezTo>
                  <a:pt x="0" y="12071"/>
                  <a:pt x="0" y="11753"/>
                  <a:pt x="318" y="11435"/>
                </a:cubicBezTo>
                <a:cubicBezTo>
                  <a:pt x="20329" y="0"/>
                  <a:pt x="20329" y="0"/>
                  <a:pt x="20329" y="0"/>
                </a:cubicBezTo>
                <a:cubicBezTo>
                  <a:pt x="20647" y="0"/>
                  <a:pt x="20965" y="0"/>
                  <a:pt x="21282" y="0"/>
                </a:cubicBezTo>
                <a:cubicBezTo>
                  <a:pt x="21600" y="318"/>
                  <a:pt x="21600" y="635"/>
                  <a:pt x="21600" y="953"/>
                </a:cubicBezTo>
                <a:close/>
                <a:moveTo>
                  <a:pt x="19694" y="2224"/>
                </a:moveTo>
                <a:cubicBezTo>
                  <a:pt x="2541" y="12071"/>
                  <a:pt x="2541" y="12071"/>
                  <a:pt x="2541" y="12071"/>
                </a:cubicBezTo>
                <a:cubicBezTo>
                  <a:pt x="6353" y="13659"/>
                  <a:pt x="6353" y="13659"/>
                  <a:pt x="6353" y="13659"/>
                </a:cubicBezTo>
                <a:cubicBezTo>
                  <a:pt x="16835" y="6035"/>
                  <a:pt x="16835" y="6035"/>
                  <a:pt x="16835" y="6035"/>
                </a:cubicBezTo>
                <a:cubicBezTo>
                  <a:pt x="11118" y="15565"/>
                  <a:pt x="11118" y="15565"/>
                  <a:pt x="11118" y="15565"/>
                </a:cubicBezTo>
                <a:cubicBezTo>
                  <a:pt x="17153" y="18106"/>
                  <a:pt x="17153" y="18106"/>
                  <a:pt x="17153" y="18106"/>
                </a:cubicBezTo>
                <a:lnTo>
                  <a:pt x="19694" y="2224"/>
                </a:lnTo>
                <a:close/>
              </a:path>
            </a:pathLst>
          </a:custGeom>
          <a:solidFill>
            <a:srgbClr val="ef3425"/>
          </a:solidFill>
          <a:ln w="1260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09" name="CustomShape 3"/>
          <p:cNvSpPr/>
          <p:nvPr/>
        </p:nvSpPr>
        <p:spPr>
          <a:xfrm>
            <a:off x="5103720" y="5420880"/>
            <a:ext cx="292320" cy="232560"/>
          </a:xfrm>
          <a:custGeom>
            <a:avLst/>
            <a:gdLst/>
            <a:ahLst/>
            <a:rect l="l" t="t" r="r" b="b"/>
            <a:pathLst>
              <a:path w="650" h="514">
                <a:moveTo>
                  <a:pt x="587" y="0"/>
                </a:moveTo>
                <a:lnTo>
                  <a:pt x="68" y="0"/>
                </a:lnTo>
                <a:cubicBezTo>
                  <a:pt x="31" y="0"/>
                  <a:pt x="0" y="25"/>
                  <a:pt x="0" y="62"/>
                </a:cubicBezTo>
                <a:lnTo>
                  <a:pt x="0" y="451"/>
                </a:lnTo>
                <a:cubicBezTo>
                  <a:pt x="0" y="488"/>
                  <a:pt x="31" y="513"/>
                  <a:pt x="68" y="513"/>
                </a:cubicBezTo>
                <a:lnTo>
                  <a:pt x="587" y="513"/>
                </a:lnTo>
                <a:cubicBezTo>
                  <a:pt x="618" y="513"/>
                  <a:pt x="649" y="488"/>
                  <a:pt x="649" y="451"/>
                </a:cubicBezTo>
                <a:lnTo>
                  <a:pt x="649" y="62"/>
                </a:lnTo>
                <a:cubicBezTo>
                  <a:pt x="649" y="25"/>
                  <a:pt x="618" y="0"/>
                  <a:pt x="587" y="0"/>
                </a:cubicBezTo>
                <a:close/>
                <a:moveTo>
                  <a:pt x="587" y="124"/>
                </a:moveTo>
                <a:lnTo>
                  <a:pt x="328" y="291"/>
                </a:lnTo>
                <a:lnTo>
                  <a:pt x="68" y="124"/>
                </a:lnTo>
                <a:lnTo>
                  <a:pt x="68" y="62"/>
                </a:lnTo>
                <a:lnTo>
                  <a:pt x="328" y="223"/>
                </a:lnTo>
                <a:lnTo>
                  <a:pt x="587" y="62"/>
                </a:lnTo>
                <a:lnTo>
                  <a:pt x="587" y="124"/>
                </a:lnTo>
                <a:close/>
              </a:path>
            </a:pathLst>
          </a:custGeom>
          <a:solidFill>
            <a:srgbClr val="ffffff"/>
          </a:solidFill>
          <a:ln w="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10" name="CustomShape 4"/>
          <p:cNvSpPr/>
          <p:nvPr/>
        </p:nvSpPr>
        <p:spPr>
          <a:xfrm>
            <a:off x="5442120" y="5390640"/>
            <a:ext cx="183168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en-US" sz="1600" spc="-1" strike="noStrike" u="sng">
                <a:solidFill>
                  <a:srgbClr val="0563c1"/>
                </a:solidFill>
                <a:uFillTx/>
                <a:latin typeface="Candara"/>
                <a:ea typeface="DejaVu Sans"/>
                <a:hlinkClick r:id="rId2"/>
              </a:rPr>
              <a:t>info@prodigy.mu</a:t>
            </a:r>
            <a:r>
              <a:rPr b="0" lang="en-US" sz="1600" spc="-1" strike="noStrike">
                <a:solidFill>
                  <a:srgbClr val="ffffff"/>
                </a:solidFill>
                <a:latin typeface="Candara"/>
                <a:ea typeface="DejaVu Sans"/>
              </a:rPr>
              <a:t> </a:t>
            </a:r>
            <a:endParaRPr b="0" lang="fr-FR" sz="1600" spc="-1" strike="noStrike">
              <a:solidFill>
                <a:srgbClr val="ffffff"/>
              </a:solidFill>
              <a:latin typeface="Arial"/>
            </a:endParaRPr>
          </a:p>
        </p:txBody>
      </p:sp>
      <p:sp>
        <p:nvSpPr>
          <p:cNvPr id="511" name="CustomShape 5"/>
          <p:cNvSpPr/>
          <p:nvPr/>
        </p:nvSpPr>
        <p:spPr>
          <a:xfrm>
            <a:off x="2912400" y="3470760"/>
            <a:ext cx="6827760" cy="5162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0" lang="en-US" sz="2800" spc="-1" strike="noStrike">
                <a:solidFill>
                  <a:srgbClr val="ffffff"/>
                </a:solidFill>
                <a:latin typeface="Candara"/>
                <a:ea typeface="DejaVu Sans"/>
              </a:rPr>
              <a:t>We Welcome You To Contact Our Office.</a:t>
            </a:r>
            <a:endParaRPr b="0" lang="fr-FR" sz="2800" spc="-1" strike="noStrike">
              <a:solidFill>
                <a:srgbClr val="ffffff"/>
              </a:solidFill>
              <a:latin typeface="Arial"/>
            </a:endParaRPr>
          </a:p>
        </p:txBody>
      </p:sp>
      <p:sp>
        <p:nvSpPr>
          <p:cNvPr id="512" name="CustomShape 6"/>
          <p:cNvSpPr/>
          <p:nvPr/>
        </p:nvSpPr>
        <p:spPr>
          <a:xfrm>
            <a:off x="4929120" y="4098240"/>
            <a:ext cx="2557440" cy="1063080"/>
          </a:xfrm>
          <a:prstGeom prst="rect">
            <a:avLst/>
          </a:prstGeom>
          <a:noFill/>
          <a:ln w="0">
            <a:noFill/>
          </a:ln>
        </p:spPr>
        <p:style>
          <a:lnRef idx="0"/>
          <a:fillRef idx="0"/>
          <a:effectRef idx="0"/>
          <a:fontRef idx="minor"/>
        </p:style>
        <p:txBody>
          <a:bodyPr lIns="90000" rIns="90000" tIns="45000" bIns="45000" anchor="t">
            <a:spAutoFit/>
          </a:bodyPr>
          <a:p>
            <a:pPr algn="ctr">
              <a:lnSpc>
                <a:spcPct val="200000"/>
              </a:lnSpc>
              <a:buNone/>
            </a:pPr>
            <a:r>
              <a:rPr b="0" lang="en-US" sz="1600" spc="-1" strike="noStrike">
                <a:solidFill>
                  <a:srgbClr val="ffffff"/>
                </a:solidFill>
                <a:latin typeface="Candara"/>
                <a:ea typeface="DejaVu Sans"/>
              </a:rPr>
              <a:t>Prodigy Ltd</a:t>
            </a:r>
            <a:endParaRPr b="0" lang="fr-FR" sz="1600" spc="-1" strike="noStrike">
              <a:solidFill>
                <a:srgbClr val="ffffff"/>
              </a:solidFill>
              <a:latin typeface="Arial"/>
            </a:endParaRPr>
          </a:p>
          <a:p>
            <a:pPr algn="ctr">
              <a:lnSpc>
                <a:spcPct val="200000"/>
              </a:lnSpc>
              <a:buNone/>
            </a:pPr>
            <a:r>
              <a:rPr b="0" lang="en-US" sz="1600" spc="-1" strike="noStrike">
                <a:solidFill>
                  <a:srgbClr val="ffffff"/>
                </a:solidFill>
                <a:latin typeface="Candara"/>
                <a:ea typeface="DejaVu Sans"/>
              </a:rPr>
              <a:t>Mauritius</a:t>
            </a:r>
            <a:endParaRPr b="0" lang="fr-FR" sz="1600" spc="-1" strike="noStrike">
              <a:solidFill>
                <a:srgbClr val="ffffff"/>
              </a:solidFill>
              <a:latin typeface="Arial"/>
            </a:endParaRPr>
          </a:p>
        </p:txBody>
      </p:sp>
      <p:grpSp>
        <p:nvGrpSpPr>
          <p:cNvPr id="513" name="Group 7"/>
          <p:cNvGrpSpPr/>
          <p:nvPr/>
        </p:nvGrpSpPr>
        <p:grpSpPr>
          <a:xfrm>
            <a:off x="11265480" y="6528960"/>
            <a:ext cx="913320" cy="309960"/>
            <a:chOff x="11265480" y="6528960"/>
            <a:chExt cx="913320" cy="309960"/>
          </a:xfrm>
        </p:grpSpPr>
        <p:sp>
          <p:nvSpPr>
            <p:cNvPr id="514" name="CustomShape 8"/>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515" name="" descr=""/>
            <p:cNvPicPr/>
            <p:nvPr/>
          </p:nvPicPr>
          <p:blipFill>
            <a:blip r:embed="rId3"/>
            <a:stretch/>
          </p:blipFill>
          <p:spPr>
            <a:xfrm>
              <a:off x="11310840" y="6556320"/>
              <a:ext cx="818280" cy="212760"/>
            </a:xfrm>
            <a:prstGeom prst="rect">
              <a:avLst/>
            </a:prstGeom>
            <a:ln w="0">
              <a:noFill/>
            </a:ln>
          </p:spPr>
        </p:pic>
      </p:grpSp>
      <p:grpSp>
        <p:nvGrpSpPr>
          <p:cNvPr id="516" name="Group 9"/>
          <p:cNvGrpSpPr/>
          <p:nvPr/>
        </p:nvGrpSpPr>
        <p:grpSpPr>
          <a:xfrm>
            <a:off x="11265480" y="6528960"/>
            <a:ext cx="913320" cy="309960"/>
            <a:chOff x="11265480" y="6528960"/>
            <a:chExt cx="913320" cy="309960"/>
          </a:xfrm>
        </p:grpSpPr>
        <p:sp>
          <p:nvSpPr>
            <p:cNvPr id="517" name="CustomShape 10"/>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518" name="" descr=""/>
            <p:cNvPicPr/>
            <p:nvPr/>
          </p:nvPicPr>
          <p:blipFill>
            <a:blip r:embed="rId4"/>
            <a:stretch/>
          </p:blipFill>
          <p:spPr>
            <a:xfrm>
              <a:off x="11310840" y="6556320"/>
              <a:ext cx="818280" cy="212760"/>
            </a:xfrm>
            <a:prstGeom prst="rect">
              <a:avLst/>
            </a:prstGeom>
            <a:ln w="0">
              <a:noFill/>
            </a:ln>
          </p:spPr>
        </p:pic>
      </p:grpSp>
      <p:pic>
        <p:nvPicPr>
          <p:cNvPr id="519" name="" descr=""/>
          <p:cNvPicPr/>
          <p:nvPr/>
        </p:nvPicPr>
        <p:blipFill>
          <a:blip r:embed="rId5"/>
          <a:stretch/>
        </p:blipFill>
        <p:spPr>
          <a:xfrm>
            <a:off x="4846320" y="1463040"/>
            <a:ext cx="2395080" cy="612000"/>
          </a:xfrm>
          <a:prstGeom prst="rect">
            <a:avLst/>
          </a:prstGeom>
          <a:ln w="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520" name="CustomShape 1"/>
          <p:cNvSpPr/>
          <p:nvPr/>
        </p:nvSpPr>
        <p:spPr>
          <a:xfrm>
            <a:off x="3449880" y="2475000"/>
            <a:ext cx="5507640" cy="7599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1" lang="en-US" sz="4400" spc="-1" strike="noStrike">
                <a:solidFill>
                  <a:srgbClr val="ffffff"/>
                </a:solidFill>
                <a:latin typeface="Candara"/>
                <a:ea typeface="DejaVu Sans"/>
              </a:rPr>
              <a:t>THANK YOU</a:t>
            </a:r>
            <a:endParaRPr b="0" lang="fr-FR" sz="4400" spc="-1" strike="noStrike">
              <a:solidFill>
                <a:srgbClr val="ffffff"/>
              </a:solidFill>
              <a:latin typeface="Arial"/>
            </a:endParaRPr>
          </a:p>
        </p:txBody>
      </p:sp>
      <p:sp>
        <p:nvSpPr>
          <p:cNvPr id="521" name="CustomShape 2"/>
          <p:cNvSpPr/>
          <p:nvPr/>
        </p:nvSpPr>
        <p:spPr>
          <a:xfrm>
            <a:off x="4024440" y="3617640"/>
            <a:ext cx="4141440" cy="6836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0" i="1" lang="en-US" sz="1300" spc="-1" strike="noStrike">
                <a:solidFill>
                  <a:srgbClr val="f2f2f2"/>
                </a:solidFill>
                <a:latin typeface="Calibri"/>
                <a:ea typeface="DejaVu Sans"/>
              </a:rPr>
              <a:t>We Provide Advice When Your Business Needs It. </a:t>
            </a:r>
            <a:endParaRPr b="0" lang="fr-FR" sz="1300" spc="-1" strike="noStrike">
              <a:solidFill>
                <a:srgbClr val="ffffff"/>
              </a:solidFill>
              <a:latin typeface="Arial"/>
            </a:endParaRPr>
          </a:p>
          <a:p>
            <a:pPr algn="ctr">
              <a:lnSpc>
                <a:spcPct val="100000"/>
              </a:lnSpc>
              <a:buNone/>
            </a:pPr>
            <a:endParaRPr b="0" lang="fr-FR" sz="1300" spc="-1" strike="noStrike">
              <a:solidFill>
                <a:srgbClr val="ffffff"/>
              </a:solidFill>
              <a:latin typeface="Arial"/>
            </a:endParaRPr>
          </a:p>
          <a:p>
            <a:pPr algn="ctr">
              <a:lnSpc>
                <a:spcPct val="100000"/>
              </a:lnSpc>
              <a:buNone/>
            </a:pPr>
            <a:r>
              <a:rPr b="0" i="1" lang="en-US" sz="1300" spc="-1" strike="noStrike">
                <a:solidFill>
                  <a:srgbClr val="f2f2f2"/>
                </a:solidFill>
                <a:latin typeface="Calibri"/>
                <a:ea typeface="DejaVu Sans"/>
              </a:rPr>
              <a:t>Not Just When You Ask For It!</a:t>
            </a:r>
            <a:endParaRPr b="0" lang="fr-FR" sz="1300" spc="-1" strike="noStrike">
              <a:solidFill>
                <a:srgbClr val="ffffff"/>
              </a:solidFill>
              <a:latin typeface="Arial"/>
            </a:endParaRPr>
          </a:p>
        </p:txBody>
      </p:sp>
      <p:grpSp>
        <p:nvGrpSpPr>
          <p:cNvPr id="522" name="Group 3"/>
          <p:cNvGrpSpPr/>
          <p:nvPr/>
        </p:nvGrpSpPr>
        <p:grpSpPr>
          <a:xfrm>
            <a:off x="5135760" y="3244320"/>
            <a:ext cx="1918800" cy="90000"/>
            <a:chOff x="5135760" y="3244320"/>
            <a:chExt cx="1918800" cy="90000"/>
          </a:xfrm>
        </p:grpSpPr>
        <p:sp>
          <p:nvSpPr>
            <p:cNvPr id="523" name="CustomShape 4"/>
            <p:cNvSpPr/>
            <p:nvPr/>
          </p:nvSpPr>
          <p:spPr>
            <a:xfrm>
              <a:off x="5135760" y="3244320"/>
              <a:ext cx="638640" cy="90000"/>
            </a:xfrm>
            <a:prstGeom prst="rect">
              <a:avLst/>
            </a:prstGeom>
            <a:solidFill>
              <a:srgbClr val="ef3425"/>
            </a:solidFill>
            <a:ln w="6480">
              <a:solidFill>
                <a:srgbClr val="ffffff"/>
              </a:solidFill>
            </a:ln>
          </p:spPr>
          <p:style>
            <a:lnRef idx="2">
              <a:schemeClr val="accent1">
                <a:shade val="50000"/>
              </a:schemeClr>
            </a:lnRef>
            <a:fillRef idx="1">
              <a:schemeClr val="accent1"/>
            </a:fillRef>
            <a:effectRef idx="0">
              <a:schemeClr val="accent1"/>
            </a:effectRef>
            <a:fontRef idx="minor"/>
          </p:style>
          <p:txBody>
            <a:bodyPr lIns="90000" rIns="90000" tIns="90000" bIns="90000" anchor="t">
              <a:noAutofit/>
            </a:bodyPr>
            <a:p>
              <a:endParaRPr b="0" lang="fr-FR" sz="1800" spc="-1" strike="noStrike">
                <a:solidFill>
                  <a:srgbClr val="000000"/>
                </a:solidFill>
                <a:latin typeface="Arial"/>
              </a:endParaRPr>
            </a:p>
          </p:txBody>
        </p:sp>
        <p:sp>
          <p:nvSpPr>
            <p:cNvPr id="524" name="CustomShape 5"/>
            <p:cNvSpPr/>
            <p:nvPr/>
          </p:nvSpPr>
          <p:spPr>
            <a:xfrm>
              <a:off x="5775840" y="3244320"/>
              <a:ext cx="638640" cy="90000"/>
            </a:xfrm>
            <a:prstGeom prst="rect">
              <a:avLst/>
            </a:prstGeom>
            <a:solidFill>
              <a:srgbClr val="8397b1"/>
            </a:solidFill>
            <a:ln w="6480">
              <a:solidFill>
                <a:srgbClr val="ffffff"/>
              </a:solidFill>
            </a:ln>
          </p:spPr>
          <p:style>
            <a:lnRef idx="2">
              <a:schemeClr val="accent1">
                <a:shade val="50000"/>
              </a:schemeClr>
            </a:lnRef>
            <a:fillRef idx="1">
              <a:schemeClr val="accent1"/>
            </a:fillRef>
            <a:effectRef idx="0">
              <a:schemeClr val="accent1"/>
            </a:effectRef>
            <a:fontRef idx="minor"/>
          </p:style>
          <p:txBody>
            <a:bodyPr lIns="90000" rIns="90000" tIns="90000" bIns="90000" anchor="t">
              <a:noAutofit/>
            </a:bodyPr>
            <a:p>
              <a:endParaRPr b="0" lang="fr-FR" sz="1800" spc="-1" strike="noStrike">
                <a:solidFill>
                  <a:srgbClr val="000000"/>
                </a:solidFill>
                <a:latin typeface="Arial"/>
              </a:endParaRPr>
            </a:p>
          </p:txBody>
        </p:sp>
        <p:sp>
          <p:nvSpPr>
            <p:cNvPr id="525" name="CustomShape 6"/>
            <p:cNvSpPr/>
            <p:nvPr/>
          </p:nvSpPr>
          <p:spPr>
            <a:xfrm>
              <a:off x="6415920" y="3244320"/>
              <a:ext cx="638640" cy="90000"/>
            </a:xfrm>
            <a:prstGeom prst="rect">
              <a:avLst/>
            </a:prstGeom>
            <a:solidFill>
              <a:srgbClr val="44546b"/>
            </a:solidFill>
            <a:ln w="6480">
              <a:solidFill>
                <a:srgbClr val="ffffff"/>
              </a:solidFill>
            </a:ln>
          </p:spPr>
          <p:style>
            <a:lnRef idx="2">
              <a:schemeClr val="accent1">
                <a:shade val="50000"/>
              </a:schemeClr>
            </a:lnRef>
            <a:fillRef idx="1">
              <a:schemeClr val="accent1"/>
            </a:fillRef>
            <a:effectRef idx="0">
              <a:schemeClr val="accent1"/>
            </a:effectRef>
            <a:fontRef idx="minor"/>
          </p:style>
          <p:txBody>
            <a:bodyPr lIns="90000" rIns="90000" tIns="90000" bIns="90000" anchor="t">
              <a:noAutofit/>
            </a:bodyPr>
            <a:p>
              <a:endParaRPr b="0" lang="fr-FR" sz="1800" spc="-1" strike="noStrike">
                <a:solidFill>
                  <a:srgbClr val="000000"/>
                </a:solidFill>
                <a:latin typeface="Arial"/>
              </a:endParaRPr>
            </a:p>
          </p:txBody>
        </p:sp>
      </p:grpSp>
      <p:grpSp>
        <p:nvGrpSpPr>
          <p:cNvPr id="526" name="Group 7"/>
          <p:cNvGrpSpPr/>
          <p:nvPr/>
        </p:nvGrpSpPr>
        <p:grpSpPr>
          <a:xfrm>
            <a:off x="11265480" y="6528960"/>
            <a:ext cx="913320" cy="309960"/>
            <a:chOff x="11265480" y="6528960"/>
            <a:chExt cx="913320" cy="309960"/>
          </a:xfrm>
        </p:grpSpPr>
        <p:sp>
          <p:nvSpPr>
            <p:cNvPr id="527" name="CustomShape 8"/>
            <p:cNvSpPr/>
            <p:nvPr/>
          </p:nvSpPr>
          <p:spPr>
            <a:xfrm>
              <a:off x="11265480" y="6528960"/>
              <a:ext cx="913320" cy="309960"/>
            </a:xfrm>
            <a:prstGeom prst="rect">
              <a:avLst/>
            </a:prstGeom>
            <a:solidFill>
              <a:srgbClr val="ffffff"/>
            </a:solidFill>
            <a:ln w="0">
              <a:solidFill>
                <a:srgbClr val="3465a4"/>
              </a:solid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528" name="" descr=""/>
            <p:cNvPicPr/>
            <p:nvPr/>
          </p:nvPicPr>
          <p:blipFill>
            <a:blip r:embed="rId2"/>
            <a:stretch/>
          </p:blipFill>
          <p:spPr>
            <a:xfrm>
              <a:off x="11310840" y="6556320"/>
              <a:ext cx="818280" cy="212760"/>
            </a:xfrm>
            <a:prstGeom prst="rect">
              <a:avLst/>
            </a:prstGeom>
            <a:ln w="0">
              <a:noFill/>
            </a:ln>
          </p:spPr>
        </p:pic>
      </p:gr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2157</TotalTime>
  <Application>LibreOffice/7.3.6.2$Linux_X86_64 LibreOffice_project/30$Build-2</Application>
  <AppVersion>15.0000</AppVersion>
  <Words>7448</Words>
  <Paragraphs>818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2016-09-28T22:08:47Z</dcterms:created>
  <dc:creator>james</dc:creator>
  <dc:description/>
  <dc:language>en-US</dc:language>
  <cp:lastModifiedBy>Roodesh Ramsurrun</cp:lastModifiedBy>
  <dcterms:modified xsi:type="dcterms:W3CDTF">2023-04-09T19:23:32Z</dcterms:modified>
  <cp:revision>469</cp:revision>
  <dc:subject>ERPNext as a solution</dc:subject>
  <dc:title>Online Education from Prodigy Ltf</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i4>0</vt:i4>
  </property>
  <property fmtid="{D5CDD505-2E9C-101B-9397-08002B2CF9AE}" pid="3" name="HyperlinksChanged">
    <vt:bool>0</vt:bool>
  </property>
  <property fmtid="{D5CDD505-2E9C-101B-9397-08002B2CF9AE}" pid="4" name="LinksUpToDate">
    <vt:bool>0</vt:bool>
  </property>
  <property fmtid="{D5CDD505-2E9C-101B-9397-08002B2CF9AE}" pid="5" name="MMClips">
    <vt:i4>0</vt:i4>
  </property>
  <property fmtid="{D5CDD505-2E9C-101B-9397-08002B2CF9AE}" pid="6" name="Notes">
    <vt:i4>0</vt:i4>
  </property>
  <property fmtid="{D5CDD505-2E9C-101B-9397-08002B2CF9AE}" pid="7" name="PresentationFormat">
    <vt:lpwstr>Widescreen</vt:lpwstr>
  </property>
  <property fmtid="{D5CDD505-2E9C-101B-9397-08002B2CF9AE}" pid="8" name="ScaleCrop">
    <vt:bool>0</vt:bool>
  </property>
  <property fmtid="{D5CDD505-2E9C-101B-9397-08002B2CF9AE}" pid="9" name="ShareDoc">
    <vt:bool>0</vt:bool>
  </property>
  <property fmtid="{D5CDD505-2E9C-101B-9397-08002B2CF9AE}" pid="10" name="Slides">
    <vt:i4>54</vt:i4>
  </property>
</Properties>
</file>